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0" autoAdjust="0"/>
    <p:restoredTop sz="94631" autoAdjust="0"/>
  </p:normalViewPr>
  <p:slideViewPr>
    <p:cSldViewPr snapToGrid="0">
      <p:cViewPr varScale="1">
        <p:scale>
          <a:sx n="73" d="100"/>
          <a:sy n="73" d="100"/>
        </p:scale>
        <p:origin x="46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45.40541" units="1/cm"/>
          <inkml:channelProperty channel="Y" name="resolution" value="47.72727" units="1/cm"/>
          <inkml:channelProperty channel="T" name="resolution" value="1" units="1/dev"/>
        </inkml:channelProperties>
      </inkml:inkSource>
      <inkml:timestamp xml:id="ts0" timeString="2025-05-19T10:17:40.8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23424 9938 0,'21'0'94,"19"-20"-79,101-61 1,-20 1-1,0-1-15,81-101 16,100-80 0,-141 141-16,383-282 31,-181 141-15,-201 141-16,19-20 15,142-20 1,-182 40-16,-20 60 15,0 1 1</inkml:trace>
  <inkml:trace contextRef="#ctx0" brushRef="#br0" timeOffset="1544.72">23404 9777 0,'-20'60'63,"20"-40"-48,0 0-15,0 21 16,-20-21 15,0 20-15,-21 21 0,21-21 15,61-40 156,100 0-155,-101 20-32,0-20 31,-40 20-31,21-20 15</inkml:trace>
  <inkml:trace contextRef="#ctx0" brushRef="#br0" timeOffset="4279.21">27073 7237 0,'20'0'16,"-20"60"-1,0 41 1,0 40 0,0 0-1,-20 20 17,0-19-1,20-82-16,0 21 1,0-41 0,0-20 15</inkml:trace>
  <inkml:trace contextRef="#ctx0" brushRef="#br0" timeOffset="4910.67">26872 7257 0,'100'-61'78,"122"-39"-63,-121 59 1,80-19 0,-140 19-16,-21 41 31</inkml:trace>
  <inkml:trace contextRef="#ctx0" brushRef="#br0" timeOffset="5528.75">26972 7640 0,'41'0'94,"-1"0"-79,0 0-15,41-40 32,-41-1-17,1 41-15,-21-40 16,60-21-1,-19 21 1</inkml:trace>
  <inkml:trace contextRef="#ctx0" brushRef="#br0" timeOffset="6930.65">27295 7841 0,'0'61'47,"0"-21"-31,0-20-1,0 21 1,0 39 15,0-60 0,20-20-15,-20 21-16,40-21 16,-19 20 15,-1-20 0,0-41-15,0 21-1,0-20 1,-20 0-16,101-61 47,-81 61-31,-20 19-16,0 42 187,0 39-171,0-20-16,0-19 15,0 19 1,0 0 0,0-20-1,0 0 16,20-20 32,0 0-47</inkml:trace>
  <inkml:trace contextRef="#ctx0" brushRef="#br0" timeOffset="8256.7">27839 7882 0,'20'20'47,"-20"20"-31,0-20-1,0 21 1,0-21-16,0 20 31,0 0 0,0-19 1,0-42 171,41-59-172,-21 40-31,20-21 31,-40 41-15,20 20-1,0 0 64,1 0-64,-1 0 16,0 0 79,-20 81-79,0-61-15,0 60-1,0-60 1,0 21 0</inkml:trace>
  <inkml:trace contextRef="#ctx0" brushRef="#br0" timeOffset="9688.96">28303 7902 0,'20'0'47,"-20"20"-32,0 0-15,0 0 16,0 1 0,0-1-1,0 20 1,-20-20-1,20 20 1,-20-19 0,20-1-1,-20 20 1,20 0 0,0-80 155,20 0-155,0-1 0,20-59 15,0 80-15,-40-1-1,21 21-15,-21-20 47,20 0-16,0 20 79,0 0-63,0 61-1,-20-41-30,20 20 0,-20-20-16,0 0 15,0 0 17,21 21-1,-21-21 0,20 0 0,20-20-15,-20 0 0,0 0 15,1 0-16,39-40 1,1-21 0,-41 41-16</inkml:trace>
  <inkml:trace contextRef="#ctx0" brushRef="#br0" timeOffset="11513.83">28908 7862 0,'20'20'15,"-20"0"1,20 0-1,-20 0 1,0 0 0,0 1-1,20-21 63,-20 20-62,0-40 172,0-1-173,0 1 48,0 0-32,-20 20 94,0 0-109,0 0 46,-1 0 1,21-20-17,-40 20 79,20 60-93,20-39-17,-20-1 48,20 0-48,-20 0-15,20 40 16,0-19 15,20-21 32,-20 0-32,20-20 0,-20 20 1,20-20-17,0 0 16,0 0-15,1 0 0,-1 0-1,20-40 17,-20 20-17,0 20 1,-20-20 15,0-1 63,21 1-79</inkml:trace>
  <inkml:trace contextRef="#ctx0" brushRef="#br0" timeOffset="12833.06">29250 7620 0,'-20'0'47,"20"60"-15,-20 1-17,0-41 1,0 81-1,0-61 1,20-20-16,0 0 16,0 21 15,0-21-15,0 0-1,-21 20 32,21-20-31,0 0-1,-20-20 1,20 21-16,0-1 31,0 0 16,20-20-31,-20 20 31,21-20-16,-1 0 0,0 0 16,0-20-31,-20 0 15</inkml:trace>
  <inkml:trace contextRef="#ctx0" brushRef="#br0" timeOffset="14126.45">28968 8789 0,'-20'0'187,"0"0"-171,0 0-16,-1 0 16,-19 0-1,20 20-15,0-20 16,0 20-16,-21 0 15,1 41 1,0-21-16,20 0 16,-61 41 15,61-61-31,20 21 16,0-21-1,0 0 1,0 20-1,0 1 17,0-21-32,20 0 31,20 20-15,1-40-1,-21 0 1,0 0-1,61 0 1,-61 0 0,80 0 15,-59-40-15,19 0-1,61-21 1</inkml:trace>
  <inkml:trace contextRef="#ctx0" brushRef="#br0" timeOffset="15365.21">29331 8628 0,'0'60'78,"-61"61"-46,-39-20-1,59-41-16,41-19-15,-60 39 32,40-60-32,20 1 15,-20 19-15,-1-20 0,21 0 32,21-80 124,100-41-125,-101 61-31,40 19 16,21-59-1,-61 80 1,0 0 93,-20 60-77,0 1-17,-20-21 1,20 0-1,0-19 1,0-1 0,0 0-1,0 0 1,0 0 0,20-20-1,0 0 110</inkml:trace>
  <inkml:trace contextRef="#ctx0" brushRef="#br0" timeOffset="17256">29714 8990 0,'-20'0'32,"-21"21"-1,21-1 0,20 0-15,-20-20-1,0 0-15,20 20 16,-20 0 0,20 0 15,-20 21 0,20-21-15,0 0-16,-20 0 31,20 0-15,0 1-16,0-1 31,0 0 16,0 0-32,20-20 32,0 0-31,0-20 0,0 20-1,-20-20 1,20 0-1,-20-1 1,0 1 0,41-40 15,-21 19-15,0 21-16,0 0 15,0-40 1,0 60-16,-20-21 62,0 42 110,0 19-156,-20 0-16,20 1 31,-40-1-31,20 41 16,20-61-1,0 0 1,20-20 125,0 0-110,-20-20 16,20 20-32,0-20 1,1 20 0,-21-21-1,20 21 1</inkml:trace>
  <inkml:trace contextRef="#ctx0" brushRef="#br0" timeOffset="18657.9">29976 9051 0,'0'0'16,"0"20"-16,0 0 15,20 21 1,-20-21 0,0 0-1,0 20 1,0-20-1,0 1-15,0-1 32,20 20-1,-20-20-31,0 0 31,0-40 141,0-20-156,0 0-1,0 19 1,0-19 0,21-20-1,-21 19 1,20 21-1,20-40 1,-20 39 0,41-39-1,-1 20 17</inkml:trace>
  <inkml:trace contextRef="#ctx0" brushRef="#br0" timeOffset="19877.79">30520 8708 0,'0'20'16,"0"1"-1,0 19 1,0-20-1,0 20 1,0-19 0,0 19-1,0-20 1,0 40 0,20-19-1,-20 39 32,0-19-31,0-41-1,21 20 1,-21-19 0,0-1-1,0 0 1,0 0-1,20-20 48,0 20-47,0-20 15,0 0-16,0 0 1,1 0 0,-21-20-1,0 0 17,0 0-1</inkml:trace>
  <inkml:trace contextRef="#ctx0" brushRef="#br0" timeOffset="21040.87">30460 9031 0,'20'20'312,"0"-20"-296,0 0-1,0 0 17,1 0-17,19 0 1,-20 0 0,0 0 15,0-20-16,1 20 1,39-20 0,-20-1-1</inkml:trace>
  <inkml:trace contextRef="#ctx0" brushRef="#br0" timeOffset="26056.15">23283 5362 0,'0'-20'16,"20"0"-16,21-81 47,19 40-31,1 1-1,-21 20 1,-20-1-16,81-140 15,-40 100 1,-1-20 0,0 41-1,41-21 1,-60 41 0,422-202 15,-342 182-31,0-1 15,-40 21-15,40-1 16,40-19 0,-80 20-1,140-61 17,-180 101-17</inkml:trace>
  <inkml:trace contextRef="#ctx0" brushRef="#br0" timeOffset="28959.49">23183 5160 0,'0'41'125,"0"-21"-94,40 81 0,-20-41 1,-20-40-17,0 0 1,0 1-1,20-21 1,-20 20 15,20-20 63,0 0-78,1-20-1,-21-1 1,40 21 0,41-60-1,-1 20 16,-39 40-15,-41-21 0</inkml:trace>
  <inkml:trace contextRef="#ctx0" brushRef="#br0" timeOffset="32224.68">25622 3265 0,'0'21'47,"0"-1"-32,0 20 1,20 21 15,0-21 0,0 20 1,-20-40 15,0 1 453,0-1-454,20 20-30,61 101 15,0 0-15,-41-80 15,0-61 0,-20 20 1,1-20-17,19 0 17,242-262 46,-282 242-63,40-21 1,-40 21 0,0 0 46,0 0-15,0 0-31,-40 20 46,20 0-31,-20 0-15,20 0 0,-1 0 30,1 0 17,0 20 124,20 0-171,-20-20 0,0 20-1,20 0 17,0 1 61,20-42 1,101-39-63,-121 40-31,40 20 16,-40-20-16,20 20 16,0 0 46,21 80 47,-1 82-62,-40-122-31,0 40 0,0-39-1,0-21 1,0 0-16,0 0 31,0 21-15,0-21-1,0 0 1,0 0 31</inkml:trace>
  <inkml:trace contextRef="#ctx0" brushRef="#br0" timeOffset="34055.74">26610 3527 0,'0'-20'31,"0"0"0,-21 20-15,1 0-1,0 0 64,0 0-64,0 0 32,20 61 0,0-21-31,0-20-1,0 41 1,0-21-1,0-20 1,0 0 0,0 0-1,20-20 1,-20 21 15,20-21-15,0 0 15,21-41 16,-21 1-31,-20 20-16,20 20 15,0-41 1,-20 21-1,0 0 1,0 0 47,20 0-48,-20 0 48,0 60 93,40 61-125,-19-81-15,19 20 15,-20 1 0</inkml:trace>
  <inkml:trace contextRef="#ctx0" brushRef="#br0" timeOffset="35420.24">26730 3407 0,'0'40'93,"0"-20"-77,0 20 0,41 61 31,-41-61-16,20 1-16,0-41 17,0 0 15,0 0-32,1-20 32,-21-1-31,0 1-16,20-60 31,-20 39-15,20 1 30,-20 0-14,0 20 15,0-1-1,0 1-14,20 40 108,-20 1-124,40 79 0,-40-39-1,21-21 1,-1 0 15,0-19 0,-20-1 32,20-20-48,61 0 17</inkml:trace>
  <inkml:trace contextRef="#ctx0" brushRef="#br0" timeOffset="37350.68">27436 3427 0,'0'-20'63,"0"-21"-32,-20 41 109,0 0-124,0 0 0,-1 0 31,-39 20-16,40 21 16,0-1-32,-1-20 1,21 41 0,0-41-1,0 0 1,-20 0 15,20 0-15,0 0-1,0 1 1,0-1 0,20-20 77,1 0-77,-1 0-16,0-20 16,-20-1-1,0 1-15,20 20 16,0-20-16,-20 0 15,0 0-15,20-21 16,1 21 0,-21-20-16,20-20 31,-20 39-15,20 62 218,-20 19-218,0-40-1,0 81 1,0-81-16,0 0 15,0 122 32,0-102-31,0 20 15,-20 1 0,-21-1-15,21-60 0,-40 61-1,40-41 1,-21-20 15,21 0-31,0 0 31,-20 0-15,19-20 0,-19 0-1,20-1 1,0 21 0,20-20-1,-20 0 1,20 0-1,-20 20 1,20-40 0,0 19-1,-21 21 1</inkml:trace>
  <inkml:trace contextRef="#ctx0" brushRef="#br0" timeOffset="39251.73">27577 3568 0,'0'-20'15,"20"-21"126,21 21-126,-41 0-15,20 0 16,-20 0 31,20 20-16,-20-41 16,0 21-16,0 0 63,-20 20-63,0 0-15,-1 0 15,1 0-15,0 0 15,20 20-15,-60 41 15,60-41 0,0 0-31,0 0 16,0 0-1,0 21 32,0-21-31,0 20 0,0-20-1,0 0 16,0 1-15,0-1 0,0 0 15,20-20-15,0 0-1,0 0 1,20 0 15,-19 0-15,-1 0-1,0 0 1,20 0 15,-20-20-15,-20 0-16,142-81 47,-62 40-16,-80 41 0</inkml:trace>
  <inkml:trace contextRef="#ctx0" brushRef="#br0" timeOffset="40195.19">27617 4152 0,'21'0'16,"-42"0"-16,62 41 16,-21-21-16,20 81 31,-40-81-16,20 20-15,1 0 16,-21-19 0,20 39-1,20-20 17,-40-19-17,20-21 1,-20 20-1,0-61 79,0-59-78,20 39-16,21 1 15,19-41 1,-40 81-16,0 0 16,1-41-1,-1 41-15,0-20 16,-20 19 0</inkml:trace>
  <inkml:trace contextRef="#ctx0" brushRef="#br0" timeOffset="40797.82">28222 4394 0,'0'0'15,"20"20"1,1 41 15,-21-21-15,0 21-1,0-41 1,0 0 15</inkml:trace>
  <inkml:trace contextRef="#ctx0" brushRef="#br0" timeOffset="41370.65">28162 4152 0,'0'21'141</inkml:trace>
  <inkml:trace contextRef="#ctx0" brushRef="#br0" timeOffset="42886.26">28545 4374 0,'-20'0'219,"-1"20"-172,21 0-31,0 1-16,0-1 93,0 0-61,0 0-17,0 0 1,0 0 15,21-20 32,-1 0-48,0 0 16,40 0-15,-39 0 15,-21 21 63,0 19-78,0-20-1,-21 41 17,1-41-17,-60 0 1,59-20-1,-19 0 48,20 0-47,20 20 109</inkml:trace>
  <inkml:trace contextRef="#ctx0" brushRef="#br0" timeOffset="43940.72">28746 4414 0,'0'21'31,"0"19"-15,0-20-16,21 0 16,-21 0-1,0 41 32,0-1-16,0-39-15,0-1 0,0 0-16,20 0 15,60-20 95,-60 0-95,1 0 1,-1-40-1,0 20 1,-20-21 0,0 21-1,0-40 1,20-1 0,-20 21-1,20 20 1,-20-41-1,0 41 1,0 0 31</inkml:trace>
  <inkml:trace contextRef="#ctx0" brushRef="#br0" timeOffset="45357.95">29230 4515 0,'0'20'78,"-40"-20"-47,20 0 16,-21 21-31,21-21-1,20 20 1,-20 40 15,0 1 1,20-21-1,0-20-16,20-20 110,20-60-93,-19 19-17,-1 21-15,20-20 16,0-21 0,-40 41-1,20 0 16,-20 60 157,0 1-172,0-1-1,0-20 1,0 0 15,0 1 0,0-1-15,21-20 15,-1 0 63,0 0-78,-20 20-16</inkml:trace>
  <inkml:trace contextRef="#ctx0" brushRef="#br0" timeOffset="46852.58">29613 4253 0,'-20'0'15,"0"40"1,20 1-1,0 19 17,-20-40-17,20 41 17,0-41-17,-20 20 1,20-19-1,0-1 1,0 0 0,0 0 46,0 0-31,0 0 48,20 1-17,0-21-15,0 0 15,0 0-46,0 0 15,-20-21-15,20 21-16,-20-20 31,21 20 47</inkml:trace>
  <inkml:trace contextRef="#ctx0" brushRef="#br1" timeOffset="79428.53">14413 5785 0,'0'-60'109,"0"40"-93,21-81 15,-1 60-15,-20 1-16,0-40 31,20-21 0,0 20-15,-20 61-1,20-41 1,0 41-16,1-20 16,39-41-1,-40 41 1,0 0-1,61-41 17,-41 21-17,1-1 1,19 1 0,-40 40-1,0-1 1,1 1-16,-1 20 15,0-20-15,-20 0 16,101-41 15,-81 21-31,0 40 16,41-40 0,-61 20-1,20-1 1,40-19-1,-40 20 1,0 0 0,1 20 15,-1-20 31,20-1-46,-20-19 15,0 40-15,1 0 0,-21-20-1,20 20 1,0 0-1</inkml:trace>
  <inkml:trace contextRef="#ctx0" brushRef="#br1" timeOffset="82284.52">14353 5644 0,'20'20'78,"-20"0"-46,20 1-1,-20-1-16,20-20-15,-20 20 16,0 0 0,21 0 15,-21 0-15,20-20-16,0 0 218,61-100-186,-41 59-17,20-19 1,-60 40-16</inkml:trace>
  <inkml:trace contextRef="#ctx0" brushRef="#br1" timeOffset="85542.38">15583 3810 0,'20'40'62,"-20"41"-31,0-41-15,0 0 15,0 41 1,0-21-17,0-19 1,0-21-1,0 60 1,-20-100 125,20-60-126,0-1 1,0 0 0,-20 41-1,20-20 1,0-41 15,0 81-15,0-41-1,20 61 204,40 61-188,-40-61 32,0 0-48,1 0 32,19-20-15,-20-1-17,0 1 1,-20 0-1,20-20 1,1-21 0,-21 21-1,20 20 63,-20-41-46,0 41-1,0 60 63,40 41-79,-40-41-15,20-19 16,-20 39 0,20-40-1,-20 41 1,0-1-1,0-20 1,0-19 0,21 39-1,-1 1 17,-20-21-17,0-20 1,0 0-1,0 0-15,20 21 32,-20-21 46</inkml:trace>
  <inkml:trace contextRef="#ctx0" brushRef="#br1" timeOffset="86957.17">16147 3850 0,'0'20'78,"0"41"-62,0-41-1,20 40 1,-20-40 0,20 21-1,-20-21 16,21-20-15,-1 0 0,20 0 15,-20 0 16,0 0 15,21-61-46,-41 41 0,0-40-1,0 40 1,0-1-1,0-19 17,0 0-1,0 20-15,0 0-1,0 40 157,0 20-156,0-20-16,0 0 15,0 21 17,20-1-1,-20-20-16,20 0-15,-20 21 172</inkml:trace>
  <inkml:trace contextRef="#ctx0" brushRef="#br1" timeOffset="87844.87">16490 3487 0,'0'20'62,"0"101"-31,20-60-15,0-21 0,-20 21-1,0-41 1,0 0-16,20 20 15,-20-20 17,20 0-17,-20 1 48</inkml:trace>
  <inkml:trace contextRef="#ctx0" brushRef="#br1" timeOffset="88676.76">16752 3386 0,'0'41'31,"0"39"0,0 1 1,0-61-17,0 41 1,0-1 0,20-20-1,0-40 1,-20 41-1,0-21 1,41 0 47,-41 20-48,60-40 16,-40 0 1,20 0-17,-19-20 48,-21 0-32</inkml:trace>
  <inkml:trace contextRef="#ctx0" brushRef="#br1" timeOffset="89426.92">16712 3689 0,'0'20'79,"20"-20"-33,40 0-30,-40-20 15</inkml:trace>
  <inkml:trace contextRef="#ctx0" brushRef="#br1" timeOffset="90309.63">17014 3588 0,'0'20'63,"0"0"-47,0 0-16,20 1 15,-20-1 1,0 0-1,0 20 17,0 1-1,20-41-15,-20 40-1,0-20 188</inkml:trace>
  <inkml:trace contextRef="#ctx0" brushRef="#br1" timeOffset="90866.97">16953 3407 0</inkml:trace>
  <inkml:trace contextRef="#ctx0" brushRef="#br1" timeOffset="91834.89">17377 3669 0,'0'20'31,"20"-20"63,20 0-63,-20 0 47,21 0-62,-21-20-16,0 20 47</inkml:trace>
  <inkml:trace contextRef="#ctx0" brushRef="#br1" timeOffset="93625.81">17780 3467 0,'0'40'110,"60"61"-79,-39-81-15,-1 41 15,-20-41-31,0 0 16,0 0-1,0-80 173,0-21-173,0 21 1,0 19 0,80-19 15,1-21-16,-61 61 1,0 20 0</inkml:trace>
  <inkml:trace contextRef="#ctx0" brushRef="#br1" timeOffset="95082.14">18324 3346 0,'0'0'0,"-40"0"47,20 0-16,0 40 32,20-19-48,0-1 1,0 0 0,0 0-16,0 20 31,0-20 0,0 21-15,0-21-1,20 40 17,-20-19-1,20-41-15,0 0-1,0 0 16,21 0 16,-1 0-31,-20 0 62,-20-41-47,0-19-15,0 20 15,0-21 0,0 21-15,0 20 15,0 0-15,0-1 15,-20 21 63,0 0-78,0 0-1</inkml:trace>
  <inkml:trace contextRef="#ctx0" brushRef="#br1" timeOffset="96719.04">18586 3265 0,'0'21'47,"0"-1"-32,0 0 1,0 0-1,0 41 17,0-21-17,0 0 1,21 0 0,-1 1-1,-20-21 16,0 0 1,20-20 61,0 0-46,40 0-31,1-81 15,-41 41-15,0 40 156,0 61-141,-20-41-31,61 60 31,-61-59 0,20-21-15,0 0 0,0 0-1,1 0 1,-1-21 31,0-59-16,-20-1 0,0 21-15,0 19 0,-20-19-1,20-1 1,-41 1-1,41 40 1,-20 20 78</inkml:trace>
  <inkml:trace contextRef="#ctx0" brushRef="#br1" timeOffset="97876.44">19917 3023 0,'0'-20'47,"-40"20"31,19 0-63,-19 0 1,20 0 0,0 0-1,-21 0 16,-80 101 16,121-81-47,-20 21 16,-40 39 0,40-19-1,-1-41 1,21 20-1,0-20 17,0 61-17,0-41 1,0 1 0,0-21-1,41 0 32,-1 0-16,21 0-15,-21-20 0,20 0-1,-39 0 1,39 0-1,-20 0 1,-19-20 47,19 0-48,-40 0 1</inkml:trace>
  <inkml:trace contextRef="#ctx0" brushRef="#br1" timeOffset="99192.68">19977 3407 0,'-40'0'47,"20"0"-31,0 0-1,0 0 63,20 241-31,0-220-16,0-1 32,20-20-1,0 0-46,0 0 15,0-20-15,-20-1 0,40-19 15,-40-20-16,21 39 1,-21 1 31,0 0-16,20 0 0,-20 0-15,0 80 125,20-19-126,-20-1 17,20-20-17,-20 0-15,0 0 110,20-20-48,0 0-62</inkml:trace>
  <inkml:trace contextRef="#ctx0" brushRef="#br1" timeOffset="100350.76">20219 3326 0,'0'40'94,"0"-20"-79,0 1 1,0 19 0,0-20-16,0 0 15,0 0-15,0 0 16,0 1-1,0 19 95,0-60 46,0 0-140,41-81 31,-1 61-32,0-1 1,0 21-1,-19 20 17,-1 0-17,-20 20 142,0 41-142</inkml:trace>
  <inkml:trace contextRef="#ctx0" brushRef="#br1" timeOffset="102310.78">20763 3427 0,'0'-20'47,"-20"20"15,-20 0-46,20 0-1,0 0 1,-21 0 0,1 0-1,0 20 1,40 0-1,-41 0 1,21 20 15,-20 1-15,40-21 15,0 0-15,0 0 15,0 0-15,0 0 31,20 21-32,0-41 32,0 0-31,41 0 31,-1-61-32,-39 21 1,39 0-1,-40-1 1,0-19 0,21 20-1,-41 19 1,0-19 0,0 0-1,20-21 1,-20-19 15,0 59-15,0-19-1,0 20 1,0 60 140,0 1-140,-20 80 15,-1-61-15,21-40-1,0 41 17,0-41-32,0 20 31,0-20 0,0 0-15,0 1-1,0 39 17,21-40-17,-1 21 1,-20-21 15,20-20 16,40 0-16</inkml:trace>
  <inkml:trace contextRef="#ctx0" brushRef="#br1" timeOffset="109364.91">17901 7035 0,'0'-40'141,"-20"20"-126,-21-1-15,-39-79 31,80 79 1,-20 21-32,-21-120 31,41 79-15,0-60 15,0 41-16,0 40 1,0-21 0,0 21-1,0-40 17,0 20-17,0-1 1,0 21-1,0 0 1,0-41 0,0 41 15,0-60 0,0 19 0,0 21 1,0 20-17,0 0 1,0-1 0,0-19 15,0-61 0,0 81 0,0-61 1,0 21-1,0-41-16,0 41 17,0 19-17,0-19 1,0-1 15,0 1 0,0 20 1,0-21-1,0-40 0,0 61-15,0 20-1,0 0 1,0-21 15,0 21-15,0 0 140,-20-40-93,20-21-48,0 41 32,0 20-16,-20-1-15,20-19 0,0 20 15,0 0 78</inkml:trace>
  <inkml:trace contextRef="#ctx0" brushRef="#br1" timeOffset="109986.52">17639 4475 0,'0'20'297</inkml:trace>
  <inkml:trace contextRef="#ctx0" brushRef="#br1" timeOffset="112382.1">17840 7075 0,'21'0'78,"-1"0"-63,0 0 17,0 0-17,0 0 16,0 0 16,-20-20 78,0 0 0,0-20-93,0 20-17,0-41 16,0 1-15,0 39 0,0 1-16,0 0 31</inkml:trace>
  <inkml:trace contextRef="#ctx0" brushRef="#br1" timeOffset="114155.37">17740 4152 0,'20'21'32,"-20"59"-17,20-40 32,-20 1-31,0-1 31,0-20-32,0 0-15,0 1 47,0-1 31,0 0 110</inkml:trace>
  <inkml:trace contextRef="#ctx0" brushRef="#br1" timeOffset="116847.87">17679 4495 0,'0'-20'219,"0"-20"-203,-20-21 15,20 21-15,-20-1-16,20-19 31,0 0-16,0 19 1,0-19 0,0 40-1,0-1 1,0-19 0,0 20-1,0-20 1,20 40-1,-20-21-15,40 1 32,-19 20-1,-1 0-15,0 0 46,0 0-46,20 20-1,-40 1 1,41-1-16,-41 0 16,80 61-1,-60-61 1,21 60-1,-21-80-15,-20 21 16,0-1 0,20 0 15,-20 0-15,0 0-1,0 0 1,0 21 15,-40-1-15,20-40 31,-21 0-16,21 0 31,0 0 16,0 0-62,0 0 0,-1 0 93,62 0 94,-21 0-187,0 0 15,0 20 0,0 0-15,1-20 0,-21 20-1,40 21 16,-20-41 63,0 20-63,0-20 1,1 0-17,-1 0 1</inkml:trace>
  <inkml:trace contextRef="#ctx0" brushRef="#br1" timeOffset="118039.48">18183 4455 0,'20'0'31,"0"0"0,21-41-15,-21 41 0,-20-20 62,20 0-63,-20 0 63,0 0-46,0 0-1,-20 20 0,0 0-15,0 0 15,-1 0-15,1 0 46,-20 40-46,20 0-1,20-20 1,0 1 0,0-1-1,0 0 17,0 0 14,20 20 1,0-19-31,0-1-16,21 0 31,-21-20-15,40 0-1,-19 0 17,-21 0-32,40-20 31,-40 20-15,21-20 15,-41-1-16,20-39 1,20 40-16</inkml:trace>
  <inkml:trace contextRef="#ctx0" brushRef="#br1" timeOffset="118778.33">18647 4112 0,'-20'0'31,"0"0"-15,-1 20 0,21 0-1,0 21 1,0 19-1,0-20 17,0-19-17,0 39 1,0-20 0,0 1-1,0-1 1,0-20-1,0 0 1,0 1-16,0 19 16,21 20 15,-1 21 16,-20-61-32,0 0 1,0 0 0,0 1-1,0-1 48</inkml:trace>
  <inkml:trace contextRef="#ctx0" brushRef="#br1" timeOffset="119514.73">18486 4475 0,'0'-20'15,"20"20"16,0-20 48,61-21-64,-21 1 1,-20 40 15,-40-20-15</inkml:trace>
  <inkml:trace contextRef="#ctx0" brushRef="#br1" timeOffset="120606.93">18788 4515 0,'0'0'16,"40"0"0,-20 0-16,41 0 46,20-20-30,-41-20 0,0 20-1,0-21 1,-40 21 0,0 0 15,0-20-16,0 19 1,0 1 15,-20 20-15,-20 0 15,0 0-15,20 20-1,-21 1 1,21-21-16,0 0 16,0 20-1,-21 0 1,21 20 0,20-20 15,0 41-16,0-21 1,0-20 0,0 21-1,0-21 1,0 0 0,0 20-1,20-40 16,1 21 1,-1-21-17,40 0 1,-19 0 0,-21 0-1,0-21-15,20 21 16,-20 0-1,0-20 1,1 20 0,39-40 15,-40 0-15,0 19-1</inkml:trace>
  <inkml:trace contextRef="#ctx0" brushRef="#br1" timeOffset="121414.59">19292 4293 0,'0'21'78,"0"100"-47,0-61-15,0-20 0,20 1 15,-20-21-16,0 0 1,0-40 125,0-20-126,0-21 1,0 21 0,20-1 15,0 1-16,41-20 1,-1 19 0,-19 21-1</inkml:trace>
  <inkml:trace contextRef="#ctx0" brushRef="#br1" timeOffset="123667.34">19614 4515 0,'0'-20'140,"21"0"-124,39-41-1,-40 21 1,-20 20 0,0 0-1,-40 40 126,0 20-125,19-40-16,-59 61 31,60-21-16,20-20-15,0 0 32,0 1-17,0-1 1,0 0 0,0 0 15,20-20-16,0 0-15,0 0 16,41 0 31,-21 0-31,-20 0-16,0-20 15,0 0 1,21-21-1,60-59 17,-81 79-32</inkml:trace>
  <inkml:trace contextRef="#ctx0" brushRef="#br1" timeOffset="124666.48">19957 4293 0,'0'81'31,"-40"40"0,40-101-15,0 21 0,-20-1-1,20-20 1,-20 20-1,-1-19 1,21-1 0,0 0 15,0-60 63,0-21-79,21 41 1,19-41 0,0 21-1,61-61 1,-20 41 31,-61 60-32,0 0 1,-20 60 78,0-40-79,0 1-15,0-1 16,0 20 0,0-20-16,0 21 15,0-21 63,20 0-15,0-20-48,41 0 1,-1-20-16</inkml:trace>
  <inkml:trace contextRef="#ctx0" brushRef="#br1" timeOffset="126253.88">20622 4314 0,'-60'0'31,"40"20"-15,-21 0-1,21-20-15,20 20 16,-20 0-1,0 0 1,0 1 0,0 59-1,20-39 17,-21-1-17,21-20-15,0 0 16,0 0-1,0 1 32,41-1-31,39-20 15,-19 0-15,20 0 15,-21-20-15,-20-21-1,21 1 1,-21 20 0,-40 0-1,20 20 1,-20-21 46,0 1 1,-20 20-48,0 0 1,0 0 0,-21 0 15,21 0 16,-20 20-16,40 1 0,0 19 1,-20-20-17,20 20 16,20 1-15,20-1 15,-40-20-15,20-20 15,1 0-15,19 0-1,-20 0 1,20 0-16,1-20 16,-1 0-1,81-101 32</inkml:trace>
  <inkml:trace contextRef="#ctx0" brushRef="#br1" timeOffset="127151.89">21771 3810 0,'0'0'15,"-20"242"17,0-202-17,0 101 32,-20-20-31,40-40-1,0-1 17,0-39-17,0-1 1,0 0 0,0 1-1,0-21 32,20 0-16,40-20 16,-19 0-31,39-20-1,-60 0-15</inkml:trace>
  <inkml:trace contextRef="#ctx0" brushRef="#br1" timeOffset="128168.03">22074 4455 0,'-20'0'78,"-21"0"-62,21 0-16,0 0 15,-20 0 1,40 20-1,-20 0 17,-1 61-1,21-61-15,0 20-1,0-20 16,21-20 1,19 0-1,0 0-15,-20-20-1,-20 0 1,0 0-1,20-41 1,21 1 15,-21 40-15,0 0-16,-20 80 156,-20-20-140,20-19-1,0-1 17,0 20 15,0-20-16</inkml:trace>
  <inkml:trace contextRef="#ctx0" brushRef="#br1" timeOffset="129574.95">22396 4011 0,'0'20'46,"-20"41"-30,20-21 0,-20 21-1,20-21 1,0 0 0,0-20-16,0 21 15,0-1 1,0-20-16,0 0 15,-20 21 1,20-21-16,0 0 31,0 0-15,0 0 31,0 1-16,0-1-15,-20-61 109,20-19-94,20 20-15,-20 19-1,40 1-15,-40 0 16,41 20-1,-1 0 1,-20 0 15,20 61 1,-40-21-17,20-20 1,-20 0-1,0 0 32,0 1-31,0-1-16,0 20 31,-40 0-15,0-19 15,0-21 0,19 0-15,1 0 15,-20-41 16,40 21-16</inkml:trace>
  <inkml:trace contextRef="#ctx0" brushRef="#br1" timeOffset="130739.9">22679 4455 0,'20'0'125,"20"-61"-93,0 21-17,-40 0 16,21 19-15,-21-19-16,0 20 31,0-20-15,-21 40 46,-19 0-46,0 0 15,40 20-15,-20-20 0,20 20-1,-21 20 1,1 41-1,20-61 1,-20 81 0,20-20 15,0-61-15,0 81 46,20-101-31,0 0-15,21 0 15,-1 0-15,41-41 15,-1-19 0,-60 40-15,-20-1-16,41 21 16,-41-40-1</inkml:trace>
  <inkml:trace contextRef="#ctx0" brushRef="#br1" timeOffset="131489.29">23162 3951 0,'-20'60'15,"40"-120"-15,-60 181 31,0-20-15,40-81 0,0 20-1,0 0 1,0 21 15,0-21-15,0 61 15,0-81-15,0 0-16,-20 21 15,20-21 1,-21 0 0,21 0 77,0 0-77,-20 0 0,0 21-1</inkml:trace>
  <inkml:trace contextRef="#ctx0" brushRef="#br1" timeOffset="142390.91">13587 5765 0,'-20'-20'125,"20"-61"-94,0 41-15,0-81 15,20 81 0,0-41-15,0 21-1,0 19 1,-20 1-16,21-41 31,19-60-15,-20 101 0,0 0-1,21-81 16,-1 20 1,0 40-17,1 1 1,-21-1 0,20 21-1,-20 0 1,0-1-1,0 1 1,21-20 0,-41 39-16,40-19 15,21-20 1,-61 40-16,20-1 16,20-79 15,0 59-16,1 1 1,-41 0 0,40-1 15,-40 21 16,0 0-32,20 20 48</inkml:trace>
  <inkml:trace contextRef="#ctx0" brushRef="#br1" timeOffset="144012.57">13345 5725 0,'0'20'0,"20"-20"16,0 0 203,21 20-204,-21-20-15,0 0 16,41 0-1,-21 0 1,0 0 0,-20 0-1,0 0 17,1 0-17,39 0 1,-40 0 15,-20-40 125,0 20-140,0-21 0,0-19-1,0 19 1,20-19 15</inkml:trace>
  <inkml:trace contextRef="#ctx0" brushRef="#br1" timeOffset="146980.68">14393 3366 0,'0'0'0,"0"41"31,41 39 0,19 41 1,-40-121 77,0 0-93</inkml:trace>
  <inkml:trace contextRef="#ctx0" brushRef="#br1" timeOffset="149251.6">14615 3265 0,'20'0'109,"0"61"-78,-20-41-31,21-20 16,-21 20-16,20 21 31,-20-21 32,40-20 77,0-101-109,1 20-15,-21 21 0,0 19 15,-20 21-15,20 0-1,-20 0 1,20 20-1,21 81 126,-41-41-110,0-20-15,20-40 109,0 0-109,0-41-1,0 21 1,0 20-16,-20-21 15,61-19 1,-41 40 0,41-41 15,-61 102 63,0-21-79,40 101 17,-40-101-17,20 0 1,-20 0-1,20-20 79</inkml:trace>
  <inkml:trace contextRef="#ctx0" brushRef="#br1" timeOffset="150639.26">15583 2822 0,'-41'0'31,"21"-20"47,0 20-62,-20 0 31,-1 0-16,1 0-15,20 40-1,0 0 17,0 1-1,20-21-15,0 0-1,0 0 1,0 0-1,20-20 17,0 0-1,20 0 0,-20 0-15,-20-20-1,41 0 1,-41-20 0,20 20-1,-20-21-15,40-19 32,-20 80 186,41 40-202,-41-19 0,20-21-1,-20 0 1,1-20-1,19 0 32,-20 0-31,20-20-16,-19 20 16,-1-20-16,0 20 15,0-41 1,0 21-16</inkml:trace>
  <inkml:trace contextRef="#ctx0" brushRef="#br1" timeOffset="152474.71">16046 2540 0,'0'0'0,"0"-20"78,-20 20-62,0 0 15,-20 0 0,20 0-15,-21 20 0,1 0-1,40 20 1,-20-20-1,20 0 1,-20 1-16,20-1 16,0 0-1,0 0-15,0 0 16,0 0 0,20-20 30,0 0-30,0 0 0,0 0-1,0 0 1,1 0 15,-1-40-15,-20 20-16,20 20 15,-20-20 1,0 0 0,0-1-1,0 1 17,20 20 14,0 0 33,0-20-17,-20 0-46,21 20 140,-21 20-62,0 61-79,20-61 1,0 20 0,-20 1-1,0-21 1,0 0-1,0 40 48,0-39-47,0-1-1,0 20 32,-20 0-31,0-20 15,-1 1 16,-19 19-32,0-40 1,-1 20 0,1 0-1,20-20 1,0 0 0,0 0-1,20 20 95</inkml:trace>
  <inkml:trace contextRef="#ctx0" brushRef="#br1" timeOffset="153945.12">16208 2499 0,'20'41'32,"-20"-21"15,20-20-16,0 0 16,0 0-32,0-20 17,-20 0-17,21 20-15,-1-41 16,-20 1-1,20-21 1,-20 21 0,0 20-16,0 0 31,0-21-15,-20 41 93,0 0-47,-61 61-30,61-41-17,20 0 1,-20 21 0,20-21-1,-21 20 1,1-20-1,20 0 1,0 41 15,0-21-15,0 0 0,0-19-1,20 19 1,1-40 31,19 20-16,20-20 0,1-20-15,-1-61-1,-19 41 1,-41 20 15</inkml:trace>
  <inkml:trace contextRef="#ctx0" brushRef="#br1" timeOffset="-201078">6269 16086 0,'21'41'110,"19"59"-95,-40-59 17,0-1-32,0 41 15,0-41 1,0-20-16,0 21 16,0-21-16,0 0 15,0 20 1,20 21-1,-20-41 1,20 81 15,0-41-15,0-20 0,1 1-1,39 19 16,-40-40-15,41 21 15,-21-1-15,21 0 15,59 1-15,-59-21-1,-21-20 1,21 0 0,-1 20-1,-40-20-15,41 20 32,-1-20-17,-19 20 1,19 0-1,1 1 1,-21-1 15,-20-20 63</inkml:trace>
  <inkml:trace contextRef="#ctx0" brushRef="#br1" timeOffset="-198770.06">6269 16127 0,'-20'0'109,"0"40"-93,20-20 15,-20 0 0,20 21-15,0-21 0,-20 0-1,0 20 17,20-20 30,20-60 126,0-20-142,-20 39-46,20 1 32,0-20 15,0 20-32,-20 0 16,21 20-15,-21-41 0,20 41-1,-20-20 1,20 20 109,0 0-109,0 0-1,0 0 1,21 20-1,-21 1 17,0-21 15,0 0 31,0 0-16</inkml:trace>
  <inkml:trace contextRef="#ctx0" brushRef="#br1" timeOffset="-195838.53">7822 17256 0,'0'-21'47,"0"42"0,-21 39-32,1 1 1,0-21 0,20 20-1,-20-19 1,0-1 0,20 0-1,0-20 1,0 1 15,0-62 78,0 21-93,60-61 0,-19 41-1,-1 0 1,-20-21 0,0 41-16,-20-20 31,20 40 78,1 0-93,39 81-1,0-21 1,-39-20-16,19-20 16,41 61 15,-61-61-15,-20-121 93,40 1-93,-20 59-16,0 1 15,-20-61 1,41 61-1,-41 0 1</inkml:trace>
  <inkml:trace contextRef="#ctx0" brushRef="#br1" timeOffset="-194575.02">8547 17457 0,'0'-40'62,"-60"40"-15,20 0-31,19 0 0,1 0 15,0 0 0,0 20-15,-20 20-1,-1 1 1,1 80 15,40-81-15,40-40 15,1 0 0,-1 0-15,-20 0 15,0 0 0,41-81-15,39-20 15,-59 61-15,-41 20 0,20 20-1,-20 20 173,0 61-173,-20-41 1,20-20 0,0 21-1,0-21 1,0 0-16,20-20 47,20 20-32,-20 0 1,1 0 0,-1-20-1,20 0 16,-20 0-15,21 0 0</inkml:trace>
  <inkml:trace contextRef="#ctx0" brushRef="#br1" timeOffset="-193538.69">8870 17518 0,'0'60'94,"-20"1"-78,20-41-1,0 0 1,0 20-1,0-20 64,0 1-64,0-1 1,60-81 203,-20 1-204,21-1 1,-1 1-1,-39 40-15,19-1 16,-20 21-16,0 0 31,0 0 94</inkml:trace>
  <inkml:trace contextRef="#ctx0" brushRef="#br1" timeOffset="-192644.33">9293 17558 0,'0'40'46,"0"-20"-30,0 1 0,0-1-1,0 20 17,0-20-17,0 21-15,0-21 16,0 40-1,0-20 17,0-19-17,0 19 17,0-60 108,0-61-109,20 61-15,-20-20-16,20-1 31,1-19-15,-1 40 0,0 0-1,0 20 1,-20-21-1,20 21-15,0 0 32,1 0 15</inkml:trace>
  <inkml:trace contextRef="#ctx0" brushRef="#br1" timeOffset="-191024.84">9676 17659 0,'-20'0'63,"0"0"-48,0 0 17,0 20-1,-1 20-15,21 21-1,-40 19 1,40 21 15,0-61-15,0 1-1,0-21 1,20-20 62,21-20-47,-41 0-31,20-1 16,0-39 0,20 20-1,1-41 1,-21 61-1,0 20 1,-20-20 0,0 0 15,0-1 188,0 1-188,-20 20-15,20-20-1,0 0 16,0 40 126,0 81-126,0-81-15,0 20-1,0-20 1,0 21-1,0-21 17,20 0-1,-20 0 31,20-20-46,-20 20-16,40 21 16,-20-1-1,21 21 1,-1-41 0</inkml:trace>
  <inkml:trace contextRef="#ctx0" brushRef="#br1" timeOffset="-189906.12">10039 17417 0,'0'20'78,"-40"101"-46,40-81-17,-20 21 1,20-21-1,0 21 1,0-41 0,0 40-1,0-40 1,0 0 0,0 1 15,0-1 78,40 40-78,-20-60-15,0 41 0,21 39 15,-21-60-15,0 1-1,0-21 1,0 0 15</inkml:trace>
  <inkml:trace contextRef="#ctx0" brushRef="#br1" timeOffset="-189157.73">9938 17840 0,'0'-20'15,"61"0"79,-41 20-78,40-20-1,1-21 1,-41 21 0,20 20-1,-20-20 1,1 20-1</inkml:trace>
  <inkml:trace contextRef="#ctx0" brushRef="#br1" timeOffset="-188410.3">10362 17760 0,'0'20'31,"0"0"16,0 0-32,0 20 1,0-20 0,0 1-1,0 19 1,0 0-1,0 61 17,0-81-32,0 21 15</inkml:trace>
  <inkml:trace contextRef="#ctx0" brushRef="#br1" timeOffset="-187662.28">10362 17397 0,'0'40'62,"-21"-40"-15,21 20-16</inkml:trace>
  <inkml:trace contextRef="#ctx0" brushRef="#br1" timeOffset="-186172.03">10603 17719 0,'-20'0'63,"20"41"-48,0-21 1,-20 20-1,0 0 1,20 41 15,0-41-15,0-20 0,0 1 15,20-21 47,-20 20-62,20-20-1,0 0 32,21 0-31,-21-20 15,-20-1 0,20-19-15,-20 20 15,40-61-15,-40 61-1,0-20 32,-20 20 78,-20 0-109,0 20-1,19 0 1</inkml:trace>
  <inkml:trace contextRef="#ctx0" brushRef="#br1" timeOffset="-184661.85">10805 17719 0,'0'41'47,"0"59"-31,0-80 15,0 41-15,0-41-1,0 0 1,0 0-1,0 1 17,0-1-1,0-61 156,0 1-171,20 0 0,21-21-1,-1 21 1,0 0 0,-20 40 46,1-20-31,19 20-15,-40 40 125,0-20-126,0 0 1,20 41-1,-20-21 1,0-20 0,0 20-1,0 1 1,0-21-16,0 20 16,0-20-1,0 21 1,0-21-1,0 40 1,0-40 0,0 21-1,0-21 1</inkml:trace>
  <inkml:trace contextRef="#ctx0" brushRef="#br1" timeOffset="-182669.99">12861 16469 0,'-40'21'32,"20"19"-17,20 0 1,-20-20-16,20 0 15,-21 21 1,1 60 0,0 80 15,20-121-15,0 1-1,0 80 1,0-101-16,20 102 31,61 39-15,-21-80 15,-60-81-15,21 0-16,-21 0 15,20 0 1,0-20-1,-20 21 17,20-21-17,0 0 17,0 0-17,21 20 1,-21-20-1,0 0-15,0 20 32</inkml:trace>
  <inkml:trace contextRef="#ctx0" brushRef="#br1" timeOffset="-180844.73">12760 16490 0,'-40'20'94,"20"20"-63,0-20 1,20 0-17,-20-20 1,40 0 187,60-40-172,21 0 0,-101 20-15,20 20 0,1 0 109,-1 0-110,0 0 1,-20 40 0,40 20-1,1-40 1,-41 1-16,20-21 15</inkml:trace>
  <inkml:trace contextRef="#ctx0" brushRef="#br1" timeOffset="-179682.26">13506 17840 0,'0'20'16,"0"-40"-16,0 60 15,0 1-15,-20-21 0,20 0 16,-20 41 15</inkml:trace>
  <inkml:trace contextRef="#ctx0" brushRef="#br1" timeOffset="-178357.76">13486 17679 0,'0'40'79,"0"-20"-64,0 101 16,0-80-15,-20-1 0,20 0-1,-20 1-15,20 39 47,0-60-31,-20 41 15,20-41-15</inkml:trace>
  <inkml:trace contextRef="#ctx0" brushRef="#br1" timeOffset="-177540.37">13345 17679 0,'61'0'141,"-21"-20"-126,-20 20 1,61-20-1,-41-21 1,-20 41 0</inkml:trace>
  <inkml:trace contextRef="#ctx0" brushRef="#br1" timeOffset="-176038.34">13728 17840 0,'20'0'78,"-40"0"78,0 0-140,0 20-1,20 0 1,-20 1-1,-1 39 1,1-40 0,0 41-1,20-21 1,0 0 0,0-19-1,0-1 1,0 0-1,81-40 48,-61 0-47,20-21-1,-20 1 1,41-41-1,-41 21 1,-20 40 0,0-1-1,20 1 17,-20 0-17,20 20 1,-20 61 124,0-41-124,0 40 15,0-40-15,21 1 62,59 59-47,-40-39-31</inkml:trace>
  <inkml:trace contextRef="#ctx0" brushRef="#br1" timeOffset="-173773.87">14172 17477 0,'0'20'78,"0"1"-62,0-1 0,0 20-1,0-20 1,0 41-1,0 100 32,0-121-15,0-20-17,0 1 1,0 19-16,0 0 15,0 21 1,0-41 0,20 40-1,-20-19 17,0-21-1,0-40 141,0 0-157,0-21 17,0 21-32,0-20 15,0 20-15,0-21 31,0 21 48,20 20-64,40-20 1,-39 20 46,19 0-30,-20 20-17,0 20 1,20 21 15,-19-41-15,-21 0-1,20-20 1,-20 20 0,0 1-1,0-1 16,0 0-15,0 0 0,-20 0-1,-1-20 17,-19-20-17,-81-20 32,101 40-31,0 0-16,-20 0 31</inkml:trace>
  <inkml:trace contextRef="#ctx0" brushRef="#br1" timeOffset="-172926.36">14756 17699 0,'0'81'46,"0"19"-14,0-79-17,0 19 1,0 41 0,0-1-1,0-60 1,0 1-1,0 19 1,0-20 0,0 0 31,0 0 15,0 21-46,0-21-16</inkml:trace>
  <inkml:trace contextRef="#ctx0" brushRef="#br1" timeOffset="-171816.73">15059 18263 0,'0'-20'78,"40"-40"-46,-40 40-17,20-61 17,41-80-1,-61 120 0,0-19 32,-41 80 15,21 41-63,0-21 1,20-20 0,0 0 15,0 162-16,0-162 1,0 0 15,20 161 32,0-181-63,-20 21 15,20-21 17,41 0 15,80 0-32,-81 0 63,-19-41-46</inkml:trace>
  <inkml:trace contextRef="#ctx0" brushRef="#br1" timeOffset="-166890.06">13607 11651 0,'61'0'203,"-41"21"-187,40-21 0,-40 20-1,1 0 1,19 0 0,20 41 30,-39-21-30,19-20-16,0 20 31,-20 1-15,0-21 0,-20 0-1,0 0 1,0 0-16,21 0 15,-21 41 17,0-1-17,0-39 1,0 39 0,0 1-1,0-21 1,0 20-1,0-19 17,0-1-32,0 20 31,0-19-15,0-1-1,0 21 1,0-21-1,0 20 1,20-19 0,-20-1-1,20 20 1,-20-19 0,0-1-1,20 21 1,0 19 15,0-40-15,1 1-1,-21-1-15,20 41 32,0-1-1,0-59-16,0 79 1,-20-59 0,0 19-1,20 21 17,-20-1-17,0-39 1,0-1-1,21-20-15,-21 21 16,0-1 0,0-20-16,0 0 15,0 20 1,0-19-16,0 19 16,0 0-1,0-20-15,0 41 31,0-41-15,20 41 0,-20-21-1,0-20-15,0 40 32,0 21-17,0-61 1,0 41-1,0-21 1,0 0 0,0 21-1,0-21 1,0 1 0,0 39 15,0-60-16,0 81 17,0-61-17,0 21 17,0-41-17,20 41 1,0-1-1,-20-20 1,20 1 0,-20-21-1,20 0 1,-20 20-16,0 21 31,0-41-15,20 61-1,-20 19 17,21-80-17,-21 41 1,0-21 0,20 1-1,-20-21-15,0 0 16,0 20-1,0 1-15,0-21 16,20 20 0,-20 21-1,0-1 1,0-40-16,0 0 16,0 0-1,20 21 1,-20-1-1,0-20-15,0 41 16,0-41 0,20 20-1,-20-20 1,0 1 0,41 19-1,-41-20 1,20 20 15,20 1-15,-20-21 15,41 20-15,-41-40-16,-20 40 15,60-19 1,-39-21-16,19 20 15,0 0 1,0-20-16,81 40 16,-60-40-1,-1 20 1,1-20 0,19 21-1,-39-21 1,19 20-1,1 0 1,-41-20 0,20 0-1,1 20 1,19 0 0,61 0 15,-101-20-16,81 20 1,-61-20 0,122 61-1,-62-61 17,-59 0-17,-1 0 1,-20 0-16,20 0 15,-19 0 1,-1 0-16,0 0 16,0 0-1,20 0 1,-19 0 0,-1 0-16,0 0 31,0 0 0,20 20 47,1-20-62,-1 0-1,0 20 1,-20-20-16,202 20 31,-182-20-15,-19 0-16,-21 21 16,20-21 15,0 0 234,20 20-233,-40 0-17,20-20 1,1 20 46,-1 0-46,0 0 0,0-20-1,0 21 1,0-21 0,1 20-1,-1 0 1,0-20 15,-20 20 125</inkml:trace>
  <inkml:trace contextRef="#ctx0" brushRef="#br1" timeOffset="-164160.34">13607 11651 0,'-20'0'16,"0"0"124,-20 41-108,19-1-17,21-20-15,-20-20 16,0 20 15,20 1 16,0-1-16,-20-20 32,20 20 30,0 0-61,0-60 140,0 20-126,0-1-30,0-19 31,0 20-31,0 0-1,0-21 1,0 21 15,40 20 110,-20 0-126,21 0 1,39 0 15,-19 0 0,-41 0-15,0 0 62,0 0-62,0 0-1,1 0 1,-1 0-16,0 0 31,-20 20 110</inkml:trace>
  <inkml:trace contextRef="#ctx0" brushRef="#br1" timeOffset="-162739.95">17357 17094 0,'0'41'32,"0"-1"-17,0 0-15,0 41 31,-20-21-15,20-39 0,0 19-16,-21 61 15,1-61 1,20 20 0,0-39-1,0 39 1,0-40-1</inkml:trace>
  <inkml:trace contextRef="#ctx0" brushRef="#br1" timeOffset="-161739.77">17397 17175 0,'0'-20'78,"20"0"-63,0-21 1,0 21 0,21 0-1,-21 0 1,0 20-1,0 0 1,0 0 0,1 20-1,39 20 1,-20-20 0,-40 1-1,21-1 1,-21 0 15,-21 81 0,-19-41-15,-20 1 0,-1 19-1,1-39 16,-1-1-15,21-20 0,20 0-1,-21 0 1,21-20 0</inkml:trace>
  <inkml:trace contextRef="#ctx0" brushRef="#br1" timeOffset="-160784.02">17840 17215 0,'0'81'94,"0"-41"-78,-20 21-1,-20 19 1,20-60-1,0 41 1,20-41-16,0 0 16,0 0-16,0 1 15,-20-1 17</inkml:trace>
  <inkml:trace contextRef="#ctx0" brushRef="#br1" timeOffset="-159999.1">17820 17014 0</inkml:trace>
  <inkml:trace contextRef="#ctx0" brushRef="#br1" timeOffset="-158697.22">18103 17538 0,'40'-81'157,"-20"81"-142,-20-80 1,0 59 0,0-19 15,20 0-16,-20 20 79,-20 20-31,-20 20-32,20 20-15,-21 0-16,41-19 15,-40-1 1,0 40 15,19-60-31,21 40 31,-20-19-15,20 19 0,0-20-1,0 0-15,0 0 31,0 21-15,0-21-16,41 0 31,-1-20 1,81 0-1,-20-20 0,-61 0-15,-20 20 15,-20-20-15</inkml:trace>
  <inkml:trace contextRef="#ctx0" brushRef="#br1" timeOffset="-156545.48">17316 17558 0,'-20'20'78,"20"0"-62,0 21-1,0-1 1,-20 0 0,20 1-1,0-21 1,0 0 0,-20-20 15,20 40-16,-20-20 17,20 0 30,0 21 48,-20-1-79,20 0 0,0-19-15,0-1-1,0 0 1,0 0 0,0 0-1,-21-20-15,21 20 16,0 1-1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45.40541" units="1/cm"/>
          <inkml:channelProperty channel="Y" name="resolution" value="47.72727" units="1/cm"/>
          <inkml:channelProperty channel="T" name="resolution" value="1" units="1/dev"/>
        </inkml:channelProperties>
      </inkml:inkSource>
      <inkml:timestamp xml:id="ts0" timeString="2025-05-19T10:26:53.6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2238 9575 0,'-41'0'172,"21"0"-141,0 0-31,0 0 32,0 0-17,0 20 1,-1 21 31,1-1-16,-20 41 0,20-41-15,0 0-1,20-20 1,-21 0 0,21 21-1,0-21 1,0 0-16,0 61 31,0-61-15,0 0-1,0 20 1,0 1 0,0-21-1,21 40 17,-1-40-17,0 21 1,20 19 31,1 1-32,-21-21 1,-20-20 0,20 21-1,-20-21 1,0 20-1,20-20 1,-20 0 0,20 21 15,-20-21-15,0 0-1,0 20 16,20-40-15,-20 41 0,0 19 31,0-20-32,0-19 1,0 19-1,20-20 1,-20 41 0,0-41-1,0 40 1,0-40 0,0 21-1,0-1 16,0-20-15,-20 20 15,20-19-15,0 19 0,0-20-1,-20 20 1,20 1-1,-20-21 1,20 0 0,-40 40 15,40 1 0,-41-1 0,21-39 1,0 19-1,0-20-31,0-20 16,0 40-1,-1-19 1,1-21-1,0 20 17,-20-20-17,40 20 1,-61 0 0,41-20 30,20 20 173,40-20-203,1 20-1,39 21 1,-59-21 0,19 20 31,-40-20-32,20 0 1,-20 21-1,20-41 1,-20 40 0,0 0-1,0-19 1,0 39 0,0-40-1,0 0 1,0 1-1,-20 99 17,-20-59-17,20-1 32,-21 21-31,21-61-1,20 21 1,-20-21 0,0 20-1,20-20 1,-20 20 15,20 1-15,0-1-1,-21 0 1,21 1 0,-20 19-1,20-40 1,0 21 0,0 19-1,0-20 1,0-19-1,-20 59 1,20-19 15,-20-1 1,20-19-17,0-21-15,0 20 31,0 0 1,0 1-17,0-21 1,0 20 0,0-20-1,0 41 1,0-21-1,0-20 1,0 81 15,0-40 1,0-41-17,0 0 1,0 0-1,0 0 1,20-20 0,-20 20-16,20 0 31,0 21 0,-20-21-15,21-20-1,-21 20 32,20 0-15,0 0-17,0 1 1,0-1 15,0 0 0,1 0-15,-1 20 0,20-19-1,0 39 1,-19-40-1,-1 0-15,0 0 47,0-20 47,0 0 0</inkml:trace>
  <inkml:trace contextRef="#ctx0" brushRef="#br0" timeOffset="1108.39">242 10402 0,'0'20'0,"40"40"47,-20 1-31,1-1-1,-21-20 1,0 1 0,20 19-1,-20-19 1,0 19 0,20-20-1,-20 1 1,20-1 15</inkml:trace>
  <inkml:trace contextRef="#ctx0" brushRef="#br0" timeOffset="2112.34">262 10422 0,'0'-20'125,"0"-1"-94,81-79 1,-41 79-32,-40 1 15,20 0 1,-20 0-16,20 20 15,-20-20 17</inkml:trace>
  <inkml:trace contextRef="#ctx0" brushRef="#br0" timeOffset="2891.01">202 10885 0,'40'-20'140,"20"-40"-124,-19 40 0,39-81 15,-39 81 0,-21 20-15,-20-21-1,20 21 1</inkml:trace>
  <inkml:trace contextRef="#ctx0" brushRef="#br0" timeOffset="3811.66">564 10583 0,'21'0'125,"39"101"-94,-60-61-15,40 0 0,-40-19-16,21 39 46,-21-40-30</inkml:trace>
  <inkml:trace contextRef="#ctx0" brushRef="#br0" timeOffset="4444.35">504 10422 0</inkml:trace>
  <inkml:trace contextRef="#ctx0" brushRef="#br0" timeOffset="5598.75">685 9998 0,'0'0'0,"0"21"15,0 19 1,0 0 15,0-20-15,21 21 0,-21-21-1,0 20 1,0-20-1,0 61 1,20-41 0,-20 21-1,20-1 17,-20-40-17,20 1 1,-20 19-1,0-20 1,20-20 0,-20 20-1,0 0-15,0 0 63</inkml:trace>
  <inkml:trace contextRef="#ctx0" brushRef="#br0" timeOffset="6976.78">847 9918 0,'20'40'109,"-20"41"-93,20-61-16,-20 20 31,20 21 0,-20-41-15,0 20 0,0-20-16,0 0 15,20 1 1,-20-1-16,20 40 31,1-40 0,-1 21 47,20-21-46,-20 0 15,0-20-32,1 0 1,-1 0-1,0 0 17,0 0 15,0 0 31</inkml:trace>
  <inkml:trace contextRef="#ctx0" brushRef="#br0" timeOffset="7890.19">907 10240 0,'40'-40'140,"-19"20"-124,19 0 31,-40 0-16,0-1-15,20 21-1,-20-20 1</inkml:trace>
  <inkml:trace contextRef="#ctx0" brushRef="#br0" timeOffset="9205.71">1189 10180 0,'0'0'16,"41"0"15,-21 0-31,0 0 62,0 0-46,0 0 0,0 0-1,1 0 16,-21-20-15,20 0 15,-20-1-15,0 1 0,0 0-1,0-40 32,0 39-16,0 1 1,0 0-17,-20 20 79,-21 0-78,21 20-1,0-20 1,0 20 46,20 21-30,0-1-17,0-20-15,0 0 16,0 1-1,0 39 17,0 0-1,20-39-31,-20-1 16,0 0-1,20 0 1,20 20-1,-19-40 17,-21 21-17,20-21 32,0 0-31,0 0-1,0 0 17,-20-21-1,0 1-15,20 0-1</inkml:trace>
  <inkml:trace contextRef="#ctx0" brushRef="#br0" timeOffset="10492.81">1512 9938 0,'40'60'110,"1"-19"-95,-41-1 1,20 0 0,0 21-1,0-41 1,-20 20 0,20-20-1,-20-60 266,-40-20-249,40 19-32,-20-19 31,0 20-15,20-1-1,0 1 1,0 20-1,0 0 17,0-1-17,0 1 63</inkml:trace>
  <inkml:trace contextRef="#ctx0" brushRef="#br0" timeOffset="15578.78">23505 8567 0,'0'-20'46</inkml:trace>
  <inkml:trace contextRef="#ctx0" brushRef="#br0" timeOffset="16533.36">26368 7741 0,'0'0'0,"141"0"16,-121 0 31,0 0-16,182-21 94,-243 21 344</inkml:trace>
  <inkml:trace contextRef="#ctx0" brushRef="#br0" timeOffset="19653.08">23586 8587 0,'0'-20'156,"0"-40"-109,0 40-16,40 20-15,-20-41-1,-20 21 1,20 0 15,101-81 1,-80 81-17,-21 20 1,0 0-1,20-20 1,-20 0 0,1 20-1,-1 0 1,0 0 0,0-21-1,20 21 1,-19 0-16,-1 0 15,60-20 17,21 0-1,-20 0-15,-61 20-1,20 0 1,21-20-1,-21 0 1,141-1 0,-160 21-1,59 0 1,-19 0 0,-41 0-1,20 0 1,1-20-1,19 0 1,-40 20 0,61-20-1,-61 0 1,101-20 15,-81 40-15,21-41-1,-21 41 1,61-40 15,40 40 1,-60-20-17,-21 0 1,21-1 15,-41 21 0,-20 0-15,20-20 15,-19 20-15,19 0-1,41 0 1,19 0 15,-79 0-15,-1 0-16,20 0 16,0 0-1,-40-20-15,20 20 31,1 0 16,-1 0-15,-20-20-1,20 20-16,0 0 1,0 0 0,0 0-1,1 0 17,-21-20 14</inkml:trace>
  <inkml:trace contextRef="#ctx0" brushRef="#br0" timeOffset="23090.56">23586 8345 0,'0'41'156,"0"-21"-140,-20 0-1,20 0 16,0 0-15,0 1 15,0-1 1,0 0 30,0 0-31,0 0 94,0 0-78,20-20 47,0 0-78,0 0-16,61 20 15,-41-20 1,-20 21-1</inkml:trace>
  <inkml:trace contextRef="#ctx0" brushRef="#br0" timeOffset="24545.28">26811 7539 0,'20'0'78,"61"0"-47,-61 0-15,61-20 0,-1 0 15,1 0-16,-41-1 1</inkml:trace>
  <inkml:trace contextRef="#ctx0" brushRef="#br0" timeOffset="32632.37">27033 7519 0,'0'141'79,"0"-121"-64,-20 0 32,20 0-31,0 1-1,0-1 1,0 20 0,0-20-1,0 0 1,0 1 93,0-1-78,0 0 1</inkml:trace>
  <inkml:trace contextRef="#ctx0" brushRef="#br0" timeOffset="35357.57">27355 7761 0,'-20'0'63,"0"0"-32,0 0-15,20-20-1,-20 20 1,0 0 0,-1 0 15,1 0 78,0 40-93,0 0 31,0 1-16,20-21-15,0 0-1,0 0 16,0 0 1,20-20 15,20 0-32,-20 0 16,1-20 1,-21 0-17,0 0 1,0 0 31,40-21-16,-20 21 63,-20 0 15,40 20-93,-40-20 62,21 0-16,-21 40 142,0 20-189,0 21 1,0-21-1,0 0 1,0-20 15,0 1-15</inkml:trace>
  <inkml:trace contextRef="#ctx0" brushRef="#br0" timeOffset="37651.76">27517 7277 0,'20'0'15,"-20"40"32,20-20-31,-20 21-1,0-1 1,0-20 0,0 61 15,0-41-15,0 1-1,0-21 1,0 0-16,-20 40 31,20-40-15,0 1-1,0-1 1,0 0 15,0 0-15,0 0-1,0 0 1,0 1 15,0-1-15,0 0 0,0 0-1,-20-20 204,20-20-203,-20 0 15,20-21-16,0 21 1,0 0 0,0-40 15,0 39-15,0 1-16,20 20 15,0-40 16,0 20-15,0 20 15,0 0 1,0 0 30,1 0-46,-1 0 31,-20 20-32,20 0 16,-20 20 1,0-19-17,0-1 1,0 0 0,0 20 15,0-20 31,0 1-30,-20-21-17,20 20 16,-20-20-15,-1 20 31,1-20-16,0 0 0</inkml:trace>
  <inkml:trace contextRef="#ctx0" brushRef="#br0" timeOffset="38875.79">27819 7317 0,'0'41'47,"0"19"-16,0-20-15,0 1-1,20-21-15,-20 0 16,0 0-1,0 0-15,0 41 16,0-41 0,0 40-1,0-19 17,0-21-17,0 20 1,0-20 124</inkml:trace>
  <inkml:trace contextRef="#ctx0" brushRef="#br0" timeOffset="40841.53">27940 7741 0,'20'0'31,"20"0"16,-19-21 125,-21 1-141,0 0-15,20 0-1,-20 0 1,0 0 15,0 0 16,0-1-16,20 21-15,-20-20 0,20 20-1,-20-20 17,-20 20 93,0 0-94,0 0 31,-1 0-46,21 20 0,0 0-1,-20-20-15,20 21 16,0-1-1,0 0 1,0 0 0,0 0-1,0 0 1,0 0 15,0 1 0,0-1-15,0 20 15,0 0-15,20-40 0,-20 21-1,21-21 1,-1 0 15,0 0 32,0 0-48,20 0 16,1 0-15,-41-21 0,20 21 15</inkml:trace>
  <inkml:trace contextRef="#ctx0" brushRef="#br0" timeOffset="42444.41">27638 8446 0,'0'20'93,"0"41"-77,0-21 0,0 21-1,0-21 1,0 0-1,20-40 79,-20-60-63,20 19 1,0 1-17,-20 0 1,40 0 0,21-1-1,20-39 1,-41 59-1,-20 21 17,-20 61-17,20-21 1,0 21 0,21 39 15,-41-59-16,0-21 17,20-20 46,60-161-31,-59 141-32,-1-61 1,20 20 0,-40 41-1,0 0 1,0 0-1</inkml:trace>
  <inkml:trace contextRef="#ctx0" brushRef="#br0" timeOffset="43223.75">28424 8406 0,'0'20'78,"20"101"-31,-20-81-32,0-20 1,0 1-16,20 39 47,-20-40-32,0 0 17,-20-40 124</inkml:trace>
  <inkml:trace contextRef="#ctx0" brushRef="#br0" timeOffset="43866.77">28424 8245 0</inkml:trace>
  <inkml:trace contextRef="#ctx0" brushRef="#br0" timeOffset="44999.78">28625 8063 0,'21'0'0,"-42"0"0,42 20 15,-21 21 1,0-21 0,0 0-1,0 0 1,0 0-1,0 0 1,0 21 0,0-1-1,0 0 1,0-19 0,0 19 15,0-20-16,0 41 17,-21-41-17,21 0-15,0 0 16,0 0 0,0 0-1,0 0 1,0 1-1,0 19 17,0-20-17,0 0-15,0 0 32,0 1-17,21-21-15,-1 0 31,0 0 1,40 0-1,-39-21-15,-1-19 15,0 20-16,0 0 1,-20 0 15,20 20 1</inkml:trace>
  <inkml:trace contextRef="#ctx0" brushRef="#br0" timeOffset="45832.31">28646 8366 0,'0'0'0,"20"0"15,20 0 16,-20 0-15,0 0 0,1 0-1,-1 0 1,0 0 15,0 0 16</inkml:trace>
  <inkml:trace contextRef="#ctx0" brushRef="#br0" timeOffset="47819.62">28887 8083 0,'21'20'63,"-21"21"-48,0-21-15,0 0 16,0 41-1,20-61 1,-20 20 0,0 40-1,0-19 1,0-1 0,20-20-1,-20 20 1,0-19-1,0-1 1,0 0 0,0 0-1,0 0 1,0 20 0,0-19-1,0 19 16,-20-40-15,20 20 15,0 0 1,0 21-1,0-62 125,-20-39-125,20 40-15,0 0 0,0-21-1,0 21-15,0 0 16,20-20-1,0 20 1,-20-1 0,20 1 15,0 20-15,0 0 15,1 0-16,-1 0 1,0 0 15,0 0 1,-20 20 30,20 21-31,-20-1-15,20 0 0,-20-20-1,0 21 16,0-21-15,0 0 0,21 20 15,-1-19-15,-20-1 15</inkml:trace>
  <inkml:trace contextRef="#ctx0" brushRef="#br0" timeOffset="50608.87">26650 9212 0,'-40'0'219,"-1"0"-203,21 20-1,-40 61 1,39-61-1,1 20 1,20-19 0,-20 39-1,20-40 1,0 21 0,0-21 15,20 20-16,0-40 1,1 0 15,-1 0 1,0 0-17,0 0 1,0-40-1,0 20-15,1-1 16,39-79 0,-20 79-16,-40 1 15,41-20 1,-1-41 0,-20 41-1,-20 20 1,20-81 15,-20 61-15,0 20-1,0-1-15,0-19 32,20 40 171,1 81-188,-1-41 1,-20-20 0,0 21-1,0-21 1,0 40-1,20 1 17,-20-41-17,0 40 1,0-40-16,0 1 16,0 39-1,0-40 1,0 21-1,0-21 17,0 0-17,0 20 32</inkml:trace>
  <inkml:trace contextRef="#ctx0" brushRef="#br0" timeOffset="52779.63">27255 9333 0,'-21'0'156,"1"0"-93,0 0-16,-20 20-16,40 21-15,-61 19 15,61-40-16,0 0 1,0 1 31,20-21 125,1 0-141,-1 0 0,0-21 16,-20 1-31,0-20 15,0 20 16,0 0-16,0-1-15,0 1-1,0 0 95,20 20-48,0 20-30,-20 0-32,20 21 15,1-1 1,-21-20-16,20 41 47,0-41-32,-20 20 32,20-20-31,0 1-1,0-1 1,1-40 109,-21-1-125</inkml:trace>
  <inkml:trace contextRef="#ctx0" brushRef="#br0" timeOffset="53912.66">27456 9172 0,'0'40'79,"0"81"-64,0-60 1,0-21 15,0 0-15,0-20-1,0 1 1,0-1 0,0 20 15,0-20 0,0 0 16,0 1 0,20-21-32,1 0 32,19 0-31,0-21 15,-20 21-15,-20-20 46,0 0-46,20 20 0,1 0 15</inkml:trace>
  <inkml:trace contextRef="#ctx0" brushRef="#br0" timeOffset="54809.39">27456 9373 0,'20'0'78,"1"0"-62,19 0-1,-20 0 1,0 0 93</inkml:trace>
  <inkml:trace contextRef="#ctx0" brushRef="#br0" timeOffset="56631.68">27880 9414 0,'0'0'16,"-21"0"-16,1 0 156,-20 20-125,40 0-31,-20 0 16,0 0-1,20 1 1,-21-21-16,1 20 31,0 20 1,0 21-1,20-41-16,40-20 95,-20 0-95,61-41 1,-41 21 0,-19 0-1,-21-20 1,20 20 0,-20-1-1,20-19 16,-20 20 1,0 0-17,20 20 204,0 0-188,-20 40-15,0 0 0,0 1-1,0-1 1,0 0 15,0-19-15,0-1-1,0 0 79,0 0 31</inkml:trace>
  <inkml:trace contextRef="#ctx0" brushRef="#br0" timeOffset="60441.47">28263 9454 0,'20'0'109,"0"0"-93,0 0 0,0 0-1</inkml:trace>
  <inkml:trace contextRef="#ctx0" brushRef="#br0" timeOffset="62455.75">28585 9152 0,'0'20'47,"0"40"-16,0-39-15,0-1 15,0 20-15,0 0-1,0 1 1,0-21-1,0 0 1,0 0-16,0 0 16,0 0 15,0 41 0,0-41 0,0 20 1,0-19-17,-20-21 188,20-61-171,40-20-1,-20 61-15,1 0-1,19 20 1,-20-20-1,0 20 17,0 0-17,1 0 17,-1 0-17,0 20 16,0 20 1,0-19-17,-20 19 17,0-20-17,0 20 32,-20-19-16,-40 19-15,39-20 0,1-20-1,0 0 1,0 0 15,0 0-15,0 0 15,-1 0 0,1-20 0,0 20-15,20-20 15,0 0 47</inkml:trace>
  <inkml:trace contextRef="#ctx0" brushRef="#br0" timeOffset="64502.65">29089 9575 0,'0'-20'47,"0"0"47,0 0-79,-20-1 17,0 21 15,0 0-32,-1 0 1,1 0-1,0 0 17,0 0 46,0 61-47,0-21 16,20-20-31,0 1-1,0-1 32,0 0-16,0 0-15,20-20 0,20 0 15,-20 0-16,0 0 1,1 0 15,-1 0 1,-20-20-17,0 0 1,0 0 15,0-1 0,0 1 16,0 0-31,0 0 15,20 20 0,-20 20 126,0 20-142,0-19 1,0 19-1,0 0-15,0-20 16,0 1 0,20 39-1,-20-40 1,0 0 15</inkml:trace>
  <inkml:trace contextRef="#ctx0" brushRef="#br0" timeOffset="66230.11">29230 9494 0,'0'21'109,"0"-1"-78,0 20-15,20-20 0,-20 0-1,20 1 1,-20-1 0,0 0-1,0 20 32,0-60 250,0-20-281,21 20 15,-21-1-16,20 21 1,-20-40 0,20 40-16,0 0 15,-20-20 1,20 20-16,0-20 31,-20 0 0,41 20 1,-21 0-17</inkml:trace>
  <inkml:trace contextRef="#ctx0" brushRef="#br0" timeOffset="67813.67">29734 9454 0,'0'-20'46,"-20"20"17,0 0-47,0 0-1,-1 0 1,1 0-1,0 0 17,0 20-1,0 20-15,20 1-1,-20 39 32,0-80-31,20 21-16,0-1 31,40-20 47,0 0-62,-20 0 15,0 0 0,1 0 16,-1 0-31,0 0 15,0 0 0,-20 20 0,0 0 1,0 0-17,0 0 1,0 1 15,-60 19 0,39-40-15,-19 20 15,0-20-15,20 0 15,0 0-15,20 20 187</inkml:trace>
  <inkml:trace contextRef="#ctx0" brushRef="#br0" timeOffset="70521.57">30722 9293 0,'-20'0'31,"0"0"0,-1 0 0,1 0-15,-20 0 15,0 0-15,19 0-16,-120 60 47,121-40-32,0 1 1,0 19 0,20 0-1,0-20 1,0 1-16,0-1 15,0 20 1,0-20 0,20-20 15,20 0-15,-19 0-1,-1 0 1,40 0 15,-20 0 0,-80 0 94,20 0-93,0 0-1,20 20 16,-20 1-32,20-1 1,0 40 15,0-19-15,0-21-1,0 20 1,0-20 0,0 0-1,20 0 79,0-20-63,0 0-15,0 0 0,0 0 15,1 0-16,-1 0 1,0 0 0,0 0-1,0 0 1,21 0 0,-21-20-1,60-20 16,-80 20-15,0 0-16,21 0 31,-21-1 16,0 1-31,0 0-1,0 0 1,-41 20 0,21-20-1,0 20 1,0 0 0,0 0 62,20 20-47,0 20 0,0-20-15,0 41-1,0-1 1,40 41 15,-40-40-15,0-41 0,20 0-1,-20 0 1,0 0-1,0 0 1,0 1 0,0-1 15,20 20 16,-20-20-32,0 0 1</inkml:trace>
  <inkml:trace contextRef="#ctx0" brushRef="#br0" timeOffset="77676.75">26751 10220 0,'-21'0'110,"1"0"-95,0 0 32,-20 0-16,-21 61 1,41-21-17,0-40 1,20 20-1,0 0 17,0 0-17,0 21 17,0 39-1,0-59-16,0-1 1,0 0 0,20 0-1,0-20 1,1 0 0,39 0 15,0 0-16,-39 0 1,39 0 0,-40 0-1,0 0-15</inkml:trace>
  <inkml:trace contextRef="#ctx0" brushRef="#br0" timeOffset="78995.1">27073 10361 0,'0'0'15,"-20"0"32,0 0-16,0 0-15,20 20 0,-20-20-16,20 21 15,0-1 1,-21 0 0,1 61-1,20-61 1,0 0-1,0 0 32,0 0-31,0 0 0,20-20 15,21 0 0,-21 0-31,60 0 31,-59-20-15,-1 20 0,0-40 30,0 0-14,-20 19-32,0 1 47,0 0-32,0 0 16,-20 20-15,20-20 0,-20 20-1,0-20 1,-1 20 0,1 0-1,0 0 1,20-21-1,-20 21 32</inkml:trace>
  <inkml:trace contextRef="#ctx0" brushRef="#br0" timeOffset="81745.03">27335 10402 0,'0'40'219,"0"-20"-203,0 0-1,0 0 1,20 21 0,-20-21-1,0 0 1,0 0 0,0 0 15,0 0-16,0 1 1,0-62 156,0 21-156,0-20-1,0 20 16,21 0-15,-21-1 0,0 1 46,20 0-46,0 20-1,0 0 1,20 0 0,-19 0-1,19 0 1,20 0 15,-40 0 0,1 0-15,-1 0 0,-20 20-1,20 21 32,0 19-16,-20-40-15,0 0 0,0 0 77,20 1-77</inkml:trace>
  <inkml:trace contextRef="#ctx0" brushRef="#br0" timeOffset="83735.55">27920 10442 0,'0'0'0,"-20"-20"16,0 0-1,-1 20 1,-19-21 0,20 21 77,0 0-46,0 41-31,20-1-1,0-20 1,0 0-16,-21 1 16,21-1-1,0 20 1,0-20 0,0 0-16,0 0 31,0 1-16,41-1 64,-21-20-48,0 0 0,0 0 0,0-61 1,1 41-32,-21-20 15,20 40 1,-20-20-1,0-21 17,0 1-1,0 0-31,60-41 31,-40 21-15,-20 39-16,0-19 31,20 60 172,1 21-187,-21 59 15,0-59-15,0-21-16,20 40 15,-20-19 1,0-21 0,0 0-1,0 40 16,0-39 16,0-1 0,20 0 94</inkml:trace>
  <inkml:trace contextRef="#ctx0" brushRef="#br0" timeOffset="84622.7">28222 10422 0,'20'0'31,"-20"40"16,21 21-15,-21-41-32,0 20 15,0-20 1,0 0-16,0 0 15,0 1 1</inkml:trace>
  <inkml:trace contextRef="#ctx0" brushRef="#br0" timeOffset="85249.05">28182 10220 0</inkml:trace>
  <inkml:trace contextRef="#ctx0" brushRef="#br0" timeOffset="86610.92">28464 10200 0,'0'40'78,"0"1"-62,0 39 15,0 1-15,0 20 15,0-81-15,0 20 15,0-20-16,0 0 1,20 1 93,0-21-77,1 0 15,-1 0-16,20 0 16,-20 0-32</inkml:trace>
  <inkml:trace contextRef="#ctx0" brushRef="#br0" timeOffset="87489.71">28484 10422 0,'20'0'94,"1"0"-79,-1 0-15,0 0 32,20 0-17,1 0 32,-1 0 47</inkml:trace>
  <inkml:trace contextRef="#ctx0" brushRef="#br0" timeOffset="88950.92">28887 10462 0,'0'20'78,"-20"21"-62,20-1 15,0-20-15,0 0-16,0 20 31,0-19-15,0 19 15,0-20-16,0 0 1,0 0 0,0 1-16,0-1 62</inkml:trace>
  <inkml:trace contextRef="#ctx0" brushRef="#br0" timeOffset="89551.58">28928 10260 0</inkml:trace>
  <inkml:trace contextRef="#ctx0" brushRef="#br0" timeOffset="91063.89">29089 10502 0,'-20'21'93,"20"19"-61,-20 20-1,20-40-15,0 1-16,0-1 15,0 0 1,0 0 15,0 20-15,0-19-1,20-21 1,0 20 15,0-20 0,0 0-15,1 0 0,-1 0-1,0 0 17,-20-20-17,0-1 16,20-19 1,-20 20-17,0-20 17,0 19-17,0 1 1,0-20-1,0 20 17,0 0 15,-20 20-16,0 0 0,0 0 32,-1 0-17,1 0-30,0 0 31</inkml:trace>
  <inkml:trace contextRef="#ctx0" brushRef="#br0" timeOffset="92663.35">29311 10462 0,'0'20'47,"0"21"-31,0-21 15,0 20 0,20 20-15,-20-19 31,0-21-32,0 20 1,0-20 15,20-20 47,-20-40 94,0 20-156,0 0 0,0-21-1,0 21 1,40-20-1,-40 20-15,21 0 32,-1 20-17,0 0 17,20 0 46,1 0-47,-21 0 16,0 20-32,0 20 1,-20-20 0,0 21-1,20-21 17,-20 0-17,0 0 1,0 0-1,20-20 48,-20 20-47</inkml:trace>
  <inkml:trace contextRef="#ctx0" brushRef="#br0" timeOffset="94743.79">29956 10583 0,'-20'0'141,"0"0"-110,-1 0-15,1 0 31,0 0-16,0 0-16,0 40 17,0-40-17,20 41 1,0-21 0,0 0 30,-21 0-14,21 0-17,0 0-15,0 1 63,21-21-1,-1 0-46,0 0 15,20 0 0,-40-21-15,0 1 0,0 0 31,0 0-32,0 0 16,0-21 1,20 41-17,-20-20 1,0 0-16,0-20 31,21 40 141,-21 20-78,20 40-79,-20-39 1,0-1 0,0 0-16,0 0 47,20 20-16,0-19-16,-20 39 17,0-40-17,20-20 1,-20 20 109,0 1-94</inkml:trace>
  <inkml:trace contextRef="#ctx0" brushRef="#br0" timeOffset="96320.39">30097 10281 0,'20'0'31,"0"40"0,0-20-15,-20 61 15,0-61-15,21 0-16,-21 20 15,0 1 1,20-1 15,-20-20-15,0 0-16,0 21 47,0-21-16,0 0 16,20 0-32,-20 0 1,20 0 78,-20 1-79,0-1 32,0 0-31,0 0 125,20-20-63</inkml:trace>
  <inkml:trace contextRef="#ctx0" brushRef="#br0" timeOffset="98334.99">27678 11147 0,'-20'0'78,"0"0"-62,-1-20-1,1 20 1,0 0-16,0 0 31,-20 0 0,20 0-15,-1 61 0,1-21 15,0 61 0,20-61-31,0 61 47,0-81-47,0 41 31,-20-1-15,20-40-16,0 0 15,0 21 1,0-21 0,0 0-16,0 20 31,0-19-31,0-1 0,0 20 47,-20-20-16,0-20 47</inkml:trace>
  <inkml:trace contextRef="#ctx0" brushRef="#br0" timeOffset="99007.88">27134 11571 0,'100'0'78,"-19"-20"-62,-41 20-16,-19-21 15,39 21 1,-40 0-16,0 0 16,81 0 15,-61 0-31,21 0 31,-41 0-31,0 0 16,0 0 15</inkml:trace>
  <inkml:trace contextRef="#ctx0" brushRef="#br0" timeOffset="100635.58">27940 11631 0,'0'0'0,"0"20"63,0 1-1,0-1-46,0 0 0,0 0-1,-20 41 32,20-41-31,0 0-1,0 0 1,20-20-16,0 20 16,20-20 15,-19 0-15,-1 0 15,0 0-16,0 0 1,-20-20 0,20-20 15,-20 20-15,0-1-1,0 1 1,0 0 46,-20-20-46,0 20 0,0-1-1,0 21 1,-1 0-1,1 0 17,-20 0 46,20 0-63</inkml:trace>
  <inkml:trace contextRef="#ctx0" brushRef="#br0" timeOffset="101975.1">28283 11651 0,'0'21'47,"0"-1"-16,0 0-15,0 0-16,0 41 31,0-41-15,0 0 15,0 0 0,0 0-15,0 0 15,20-40 172,0-20-172,40-21 1,1 21-1,-41 40-31,-20-20 15,20 20 17,-20-20-17,20 20-15,1 0 32</inkml:trace>
  <inkml:trace contextRef="#ctx0" brushRef="#br0" timeOffset="103962.61">28706 11732 0,'0'20'78,"20"0"-47,-20 1-15,0-1-1,20 20 1,-20 20 15,0-39-15,21 19 15,-21-20-15,0-40 140,0 0-140,0 0-16,0-81 46,0 81-30,0-21 15,0 21-15,20 20 0,0 0 15,0 0 47,0 0-62,0 41-1,-20-1 1,20-20-1,-20 0 1,21 20 15,-21-19-15,20-21 0,-20 20-1,20-20 1,-20-41 187,0 1-187,0 20-16,20-20 31,0-1-16,61-19 1,-41 20 0,1 40-1,-21 0 79,-20 20-78,0 20-16,20 41 47,-20-1-16,0-60-31,0 21 15,-20 19 32,20-40-31,0 1 15</inkml:trace>
  <inkml:trace contextRef="#ctx0" brushRef="#br0" timeOffset="106067.77">29472 11853 0,'0'-20'32,"0"0"30,-20 20-31,-41-41-15,41 41 15,0 0-15,20-20-16,-20 20 16,0 0-1,0 0 63,-1 0-46,21 20-17,0 1 1,0-1 15,0 0-15,0 0 15,0 0 0,0 0 0,0 0-15,0 1 62,21-21-47,-1 0 48,0 0-64,0 0 48,20-41-32,-40 21 0,21 20 0,-21-20-15,0 0 93,0 0-62,20 40 188,-20 0-220,20 20 1,-20-20 0,20 21 30,0-41-30,-20 20 0,0 0-1,20-20 32,-20 20-31,0 0-1,21-20 17,-21 21-17</inkml:trace>
  <inkml:trace contextRef="#ctx0" brushRef="#br0" timeOffset="107232.9">29613 11591 0,'0'40'93,"20"1"-77,-20-21 0,20 40-1,-20-40-15,0 41 31,0-41-15,0 0-16,0 0 16,0 41-1,0-41-15,0 0 32,21 0-32,-21 0 15,0 1 16</inkml:trace>
  <inkml:trace contextRef="#ctx0" brushRef="#br0" timeOffset="108002.51">29573 11732 0,'40'0'94,"0"0"-79,1 20 17,-21-20-1,0 0-16,0 0 17</inkml:trace>
  <inkml:trace contextRef="#ctx0" brushRef="#br0" timeOffset="109185.68">29916 11631 0,'0'20'47,"20"1"-31,0 39 15,-20-40-15,0 21-1,0-1 16,0 0 1,0 0-17,0-19 1,0-1 15,0 0 0,0 0 1,0 0-1,0 0 16,0 1 15</inkml:trace>
  <inkml:trace contextRef="#ctx0" brushRef="#br0" timeOffset="110083.43">29916 11813 0,'20'0'78,"0"0"-46,0 0 30,0 0 16,0 0-62</inkml:trace>
  <inkml:trace contextRef="#ctx0" brushRef="#br0" timeOffset="112161.69">30258 11793 0,'20'0'62,"-20"40"-46,0-20 0,21 0-1,-21 0 1,0 0 0,0 1-1,0-1 16,0 40 1,0-40 30,0 1 1,0-1-32</inkml:trace>
  <inkml:trace contextRef="#ctx0" brushRef="#br0" timeOffset="112859.4">30218 11631 0</inkml:trace>
  <inkml:trace contextRef="#ctx0" brushRef="#br0" timeOffset="114886.14">30440 11793 0,'20'20'78,"0"40"-31,-20-40-16,0 0-15,0 1-16,0-1 15,0 0 1,20-20-16,-20 20 16,0 0-1,0 0 1,0 1-1,0-62 282,0-19-281,20 40 0,-20-1-1,41 1 1,-41 0-1,20 0 1,-20 0 31,20 20-31,-20-20 30,20 0-30,0 20 31,0 0 47,1 80-63,-21-60 0,20 0-15,-20 1-1,0 19 1,0-20-16,20 0 31,-20 0-15,0 1 15</inkml:trace>
  <inkml:trace contextRef="#ctx0" brushRef="#br0" timeOffset="117672.05">31024 11853 0,'-20'0'172,"0"0"-125,0 0 0,0 0 31,20 20-63,-21 0 17,21 0-17,0 1 1,0-1 0,0 0 15,0 0-16,0 0 1,0 0 0,0 1-1,0-1 17,0 0-1,21-20 31,-1 0-46,0 20 0,0-20 30,-20-40 17,0 20-32,0-21-15,0 1 15,0 20-15,0 0-1,0-1 1,0 1 15,0 0-15,20 20 234,0 0-235,1 20 1,-1-20 0,-20 20-16,0 1 15,20 39 17,0-40-17,0 21 1,-20-1-1,20 20 17,1-19-17,-1-1 17,0 0-17,-20-19 1,0 19-1,0-20 32,0 0-31,0 0 15,0 0-15,0 1 15,0-1-15,0 0-1,-20 20 1,-21-40 15,1 0-15,-20 20 15,-1-20-15,21 0-1,-41-20 1,41 20 0,-21-20 15,41 20-31,0-20 15,20 0 17,-20 20-1,20-20-15,0 40 62</inkml:trace>
  <inkml:trace contextRef="#ctx0" brushRef="#br0" timeOffset="122043.36">8104 16752 0,'20'20'16,"0"20"15,-20-20-15,20 0-1,-20 41 17,20-21-17,1-40-15,-21 61 16,0-41-1,0 0-15,20 40 32,-20 21-1,0-41-31,0-19 16,20 19-1,-20 0 1,0 21-1,0-41 1,20 20 0,20 21-1,-19-41 1,-1 0 0,0 20-1,20-20-15,-20 1 31,1-21 1,-21 20-32,80 20 31,-19 0-15,39 1 15,-59-21 0,-1-20-15,-20 0 15</inkml:trace>
  <inkml:trace contextRef="#ctx0" brushRef="#br0" timeOffset="124195.51">8124 16792 0,'0'40'109,"0"-20"-93,0 1 0,0 19 15,0-20-16,-20 0 32,20 20-31,-20 1 0,20-21-1,0 0 32,-21-60 172,21-21-204,0 41 1,0-20 0,0 0 15,0-1 16,0 1-32,0 20 17,21 20 93,-1 0-110,0 0 1,20 0 0,-20 0-1,1 0 1,-1 20-1,0 0 17,0 0-1,0-20 0,0 0 16,-20 20 109</inkml:trace>
  <inkml:trace contextRef="#ctx0" brushRef="#br0" timeOffset="125317.69">9152 17336 0,'20'20'31,"-20"1"-15,0-1 0,0 0-1,0 60 1,0-19 0,0-41-16,0 0 15,0 21-15,0-21 16,0 0-16,0 40 31,-20 41 0,20-61-15,0 1 0,0-21 15,0 20 78,-20-40 1</inkml:trace>
  <inkml:trace contextRef="#ctx0" brushRef="#br0" timeOffset="127147.12">9132 17518 0,'0'-21'78,"0"-19"-62,20 20-1,0 0 1,0 0-16,21-21 15,-1 21 1,41 0 0,-81 0-1,20 20 1,0 0 0,0 0-1,0 0 1,0 40 15,1 1 0,-1-21-15,-20 0 0,0 40 15,-121 81 0,101-120-15,-1-21-1,1 40 1,0-40 0,20 20 15,-20-20-16,0 20 17,40-20 124,20 0-140,-20 0-1,1 0 1,-1 0-16,20 0 31,-20 20 0,0 21 1,1-41-17,-21 40 1,0-20-1,0 20 1,0-19 0,-21 19 15,21-20-15,-20 0-1,0-20-15,-40 0 31,39 0-15,1 0-16,-20 0 47,20 0-31,0 0-1,0 0 48,20-20-32,-21 20 47,42 0 63</inkml:trace>
  <inkml:trace contextRef="#ctx0" brushRef="#br0" timeOffset="128801.78">9757 17820 0,'-20'0'110,"-21"0"-48,21 0-15,0 20-31,-20 0-1,20-20 1,20 20-16,0 1 15,0-1 1,-21 0 0,21 0-1,0 20 1,0-19 31,21-21 31,19 0-62,-20 0 15,20-21 0,-40 1 0,0 0-15,0 0 0,21 0-1,-21 0 32,0-1 31,0 1-47,0 61 94,0 80-109,20-81 31,-20-20-16,20 0 79,0-20-48,0 0-62</inkml:trace>
  <inkml:trace contextRef="#ctx0" brushRef="#br0" timeOffset="130182.73">9938 17780 0,'0'20'47,"0"0"-32,20 0 1,-20 20 0,0-19-1,0-1 1,0 20-1,0-20 1,0 0-16,21-20 16,-21 21-1,0-1 1,0 20 15,20-40 172,-20 20-187,20-20 15,-40-20 32,20-40-32,0 39-15,-20 21-1,20-20 1,0-20-1,0 20 48,0-21-32,0 21-15,20 20-1,0 0-15,20-20 32,-20 20-17,1 0 1,-1 0 0</inkml:trace>
  <inkml:trace contextRef="#ctx0" brushRef="#br0" timeOffset="131381.17">10724 17840 0,'0'0'16,"-20"20"0,0 0-16,20 1 15,-40 19 1,20-20-1,-1 20 1,1 1 15,0-1-15,20-20-16,-20 0 16,0 1-1,20 19 16,0 0 1,0-20-32,20-20 31,0 20-15,0-20-16,21 0 31,-1 0-16,-20-20-15,20 0 16,-19 0 0,79-81-1,-59 81 1,-21 0-16,0 0 31,0 0-15,21-81 15,-1 60-15,-40 1-16,20 0 31,0 40-15,0-20-16,-20-61 31,0 61-16</inkml:trace>
  <inkml:trace contextRef="#ctx0" brushRef="#br0" timeOffset="132465.26">11067 17659 0,'0'20'32,"0"40"-1,0-19-16,0 39 17,0-60-17,0 1-15,0-1 16,0 40 15,0 1 0,0-41-15,0 0 0,0 0-1,0 61 1,0-61 0,0 0-1,0 0 1,0-80 124,61-41-108,-21 81-17,-20 0 1,0 20 62,0 0 0,1 0-47,-1 40-15,20 41 15,-40-1-15,20-60-16,-20 1 16,0-1-1</inkml:trace>
  <inkml:trace contextRef="#ctx0" brushRef="#br0" timeOffset="134114.76">11611 18122 0,'-20'-20'125,"-20"0"-110,20 20 1,0 0 15,-1 0 0,1 0-15,0 0 0,0 0-1,0 0 1,20 20-1,-20 21 17,20 19-17,0-40 1,0 0-16,0 0 31,0 1 0,0-1 1,0 0-1,20 0 0,0-20-15,0 0-1,-20-40 32,0 20-31,40-1 0,1 1-1,-21 0 1,-20 0 15,20 0 0,-20 0-15,0 0 93,0-1-93,20 42 109,0 19-109,1 0-1,-21-20-15,20 61 31,-20-41-15,0 1 15,0-1-15,0-20 0,0 0 15,-20-20 31,-1 0-46</inkml:trace>
  <inkml:trace contextRef="#ctx0" brushRef="#br0" timeOffset="135368">11793 18122 0,'0'21'94,"0"39"-78,0-40-16,0 41 31,20 19 0,-20-60-15,0 1-1,0-1 17,0 0-1,0-40 125,0 0-140,0-41 15,20 41-15,0-20-16,-20 19 15,20-19 1,-20 20-16,21 20 16,-21-40-1,0 20 1,20 20-1,0-21 1,20 1 15,-20 0-15,41 0 15,-41 20-15</inkml:trace>
  <inkml:trace contextRef="#ctx0" brushRef="#br0" timeOffset="136669.56">12236 17800 0,'0'0'0,"0"20"47,0 20-31,0 1 15,0 19 0,0-20-15,0 1 0,0-1-1,0-20 1,0 0-16,0 1 15,0 19 1,21 20 15,-21-19-15,20-1 15,-20-20-15,20 20-1,-20-19 1,20-1 31,-20 0-31,20 0-1,0-20 1,-20 20-16,20-20 62,1 0-15,-1-20-16,20-40 16</inkml:trace>
  <inkml:trace contextRef="#ctx0" brushRef="#br0" timeOffset="137491.41">12156 17880 0,'0'21'47,"40"-1"-16,0-20 0,41 0 1,-41 0-17,-20 0 1,1 0 0</inkml:trace>
  <inkml:trace contextRef="#ctx0" brushRef="#br0" timeOffset="161961.45">12720 8507 0,'20'0'125,"41"0"-110,-41 0 1,40 0 0,-39 0-16,-1 0 15,60 0 1,-39 0-16,-21 0 16,20 0-16,-20 0 15,41 0 1,-41 0-1,61 0 1,-41 0 0,-20 0 15,0 0-15,0-61 109,1 21-110,-1-41 16,0 21-15,20-41 15,-20 81-15,1-21 0,-21 21-1,20-20 1,0 20-1,0 0 17,-20 0-1,20 20-31,-20-21 16,20 21-16,0-40 31,1 20-31,19-20 15,-20 19 1,0 21-16,-20-20 16,20 0-1,1-20 1,-1 40 0,0-20-1,0-21 16,20 21-15,-19-20 0,39-21-1,21 1 17,-81 40-17,20 0 1,-20-1 15,20 21-31,0-20 31,-20-20-15,20 20 15,0 0 0,-20-21-15,21 41 0,-21-20-1,0 0 1,0 0 0,20 0-1,-20 0 16,20-61 1,-20 41-17,20 19 1,-20-19 0,0 20 15,0 0-16,0 0 1,0-1-16,0 1 16,0 0 15,0 0-15,0 0 15,0 0 0,0-1-31,20-79 31,-20-1 1,0 61-17,0-1 1,0 21 31,0 0 0,0 0-47,0 0 15,0-1 1,0-39-1,0 0 1,0-1 0,-20 21-1,20 20 1,0-21 0,0 21-1,0 0 1,0-41-1,0 41 1,0 0 0,0 0 15,0-20-15,0-21-1,-20 1 1,20 19 15,-20-80 0,20 81-15,0 20 0,0-20-1,-20 19 1,20-39-1,-21 60-15,21-60 32,0-41 15,0 81-16,0-41-16,0 41 1,0-20 0,0-21-1,0 1 17,-20 19-1,20-19-16,0 20 1,0 19-16,0 1 16,0-20-1,0-21 1,0 41-16,0-40 16,0 20-1,0-1-15,0 1 31,0-41 1,0 1-17,0 39 1,0 21 0,0-20-1,0-21 1,0 41-1,0 0 1,0-20 0,20-1 15,-20 21-15,0 0-16,21-61 31,-21 21-16,40 20 1,-40-1 0,20 1 15,-20 0-15,20 40 15</inkml:trace>
  <inkml:trace contextRef="#ctx0" brushRef="#br0" timeOffset="164489.1">12821 8345 0,'-20'0'234,"0"41"-203,20-21 32,-21-20-47,1 20 124,0 0-124,0 0 140,0 1-125,20-1 297,40 20-296,-20-20-1,0 0 0,1-20-15,-21 20 15,20-20-15,0 21-1,-20-1 173</inkml:trace>
  <inkml:trace contextRef="#ctx0" brushRef="#br0" timeOffset="166103.65">14635 3386 0,'0'222'125,"0"-161"-110,0-21 1,0 61 0,-20-21-1,20 1 17,0-61 14,0 0 64</inkml:trace>
  <inkml:trace contextRef="#ctx0" brushRef="#br0" timeOffset="166810.54">14413 3407 0,'0'-21'78,"182"-39"-47,-101 40-31,-1 0 16,1-1-16,80-59 47</inkml:trace>
  <inkml:trace contextRef="#ctx0" brushRef="#br0" timeOffset="167389.23">14534 3749 0,'21'0'47,"59"-20"-31,-39 0-16,-21 0 15,40 0 17,-19 20-32,-21 0 31</inkml:trace>
  <inkml:trace contextRef="#ctx0" brushRef="#br0" timeOffset="168004.08">15038 3648 0,'0'21'62,"0"59"-46,0-60-1,0 21 1,0-1-16,0-20 16,0 41 15,0-41-16,0 0 48</inkml:trace>
  <inkml:trace contextRef="#ctx0" brushRef="#br0" timeOffset="168695.81">14958 3487 0</inkml:trace>
  <inkml:trace contextRef="#ctx0" brushRef="#br0" timeOffset="170343.77">15099 3810 0,'0'0'16,"0"20"15,0 0 0,40 0-15,1-20-16,19 0 31,-60 20-15,60 0 15,21-20-15,-61 21-1,0-21 1,1 0 0,-21-41 140,0 1-140,0 20-1,0 0 1,-21-21 15,-19 1 0,40 0 1,-20 20-17,20-1 1,-40 1 15,19 20 0,-19 0 1,20 20 14,20 1-30,0-1 0,-20 20-1,20 21 1,0 39 15,0-59-15,0 19-1,0-40 1,0 0 0,0 21 15,20-41-15,81 20 15,-41-20 0,-19 0-31,-21 0 16,60 0-1,-39-40 17</inkml:trace>
  <inkml:trace contextRef="#ctx0" brushRef="#br0" timeOffset="171279.03">15623 3386 0,'0'61'109,"0"161"-62,0-182-31,0 41 15,0-41-15,0 20 15,0-19-15,0-21-1,0 20 1,0-20 15,20 41 16</inkml:trace>
  <inkml:trace contextRef="#ctx0" brushRef="#br0" timeOffset="173443.93">16329 3729 0,'0'-20'63,"0"0"-48,-21 0 17,-19 20-17,0-21 1,-1 1-1,21 20 1,0 0-16,0 0 16,0 0-1,0 0 1,0 0 0,-1 0 30,-19 0-14,20 20-1,-20 21 0,-1 19 16,21-19-31,0 19 15,20-20 0,0 1-15,0-21-1,20 20 1,0-40 15,0 20-15,41-20 15,-21 0 0,-20 0-15,21 0 0,-21 0-16,20-20 15,0-20 1,61-21 15,-60 21 0,39-81 1,-60 61-1,1 19-15,-1 1-1,0-21 1,0 41-16,-20-20 15,40-20 1,-20 19 0,1 1-16,-1-21 15,-20 41 1,0 0 0,-20 20 46,-1 0-46,1 0-16,-40 0 15,40 0 1,-21 20 0,21 0-16,0 1 15,0-1 16,0 20-15,20-20-16,-20 21 16,-21 59 15,21-19-15,0-21-1,20-39 1,-40 79 15,40-59-15,-21 59 15,21-39-15,-20-21-1,20-20 1,0 1 31,0-1 15,0 0 141</inkml:trace>
  <inkml:trace contextRef="#ctx0" brushRef="#br0" timeOffset="174651.04">17236 3104 0,'0'20'94,"0"121"-63,0-40-15,0 20-1,0-60-15,0-21 16,0 0 0,0 1-16,0-21 15,0 20 1,0-20 0,0 21-1</inkml:trace>
  <inkml:trace contextRef="#ctx0" brushRef="#br0" timeOffset="175900.22">17074 3185 0,'21'-20'31,"-42"40"-31,62-61 15,-41 1-15,20 40 16,0-40 0,0 20-16,-20-1 15,41-19 1,-1 20 0,20-40-1,-19 39 1,-21 1-16,0 20 15,0-20 1,41 0 0,-41 0-1,20 20-15,0 0 32,-19 0-1,-21 40-16,20 0 1,-20-19 0,20 19-16,-20 0 15,0-20 1,0 21 0,0-1-1,0-20 1,-20 20 15,-21 41 0,21-61-15,0 0 0,0-20-1,0 41 1,0-41-16,-21 40 15,21-20 1,0 0 0,0-20-1,0 21 110,0-1-109,20 0 46</inkml:trace>
  <inkml:trace contextRef="#ctx0" brushRef="#br0" timeOffset="177373.98">17639 3709 0,'0'-20'47,"-20"20"63,-21 0-63,-59 0-16,79 20-31,-39 0 31,0 20 0,39 1-15,21-21 0,0 0-1,0 0 1,0 0-1,0 0 1,21-20 0,19 0-1,-20 0-15,20 0 16,1 0 0,-21 0-1,0 0 1,0-20 31,0-20-32,0 0 17,1 20 46,19-21-47,-20 21-15,0 20 77,0 0-30,-20 20-48,0 21 1,21-1 0,-21 0-1,20 0 1,0-40 15,-20 21 32</inkml:trace>
  <inkml:trace contextRef="#ctx0" brushRef="#br0" timeOffset="178355.77">17921 3608 0,'0'40'63,"20"21"-48,-20-21 1,0-20 0,0 1-16,0 39 31,0-40-16,0 0-15,20 21 32,-20-21-17,0 0 1,0-60 140,0-1-140,21-19-1,-1 20 1,0 40-16,-20-41 16,81-19-1,-61 40 1,0-1 0,0 21-16,0 0 31</inkml:trace>
  <inkml:trace contextRef="#ctx0" brushRef="#br0" timeOffset="179972.34">18405 3729 0,'0'-20'31,"-20"20"110,0 0-125,-21 20-1,1 0 1,-21 61 15,41-41-15,-20 21 15,20-41-15,20 0-1,0 0 1,20-20 78,20 0-63,1 0-15,-1-20-1,-20 20 1,0-40 15,0 19-15,21 1-1,-21-20 17,-20 20 61,20-20-61,-20 19-1,0 1 0,20 20 125,-20 20-124,0 41-1,0-41-16,0 0 1,0 0-16,0 21 16,0-21-1,0 0 1,0 0 15,0 0 63</inkml:trace>
  <inkml:trace contextRef="#ctx0" brushRef="#br0" timeOffset="181994.66">18667 3709 0,'0'20'125,"20"41"-110,-20-21 17,0 0-17,0-20 1,0 21-1,0-21 1,0 0 0,0 40 15,0-39 0,0-62 63,-20 1-78,20-21-1,0 21 1,0 20-1,0 0 1,0-20 15,20 40-15,-20-21 0,20 21 30,-20-20-14,20 20 15,1 0-32,-1 101 32,0-61-16,-20 1-15,20-21 0,-20 0-1,0 0 1,0 0-1,0 0 1,20-20 125,0-60-94,1 20-32,-1 19-15,-20 1 16,20 0-16,-20 0 15,40 0 1,21-41 15,-41 41-15,0 20 0,-20-20-1,20 20 48,0 61-16,-20-1-16,0-20 0,0 1 16,0-1-31,0 0 15,0-20-16,0 1 64,0-1-64,0 0 1</inkml:trace>
  <inkml:trace contextRef="#ctx0" brushRef="#br0" timeOffset="183533.62">19272 3931 0,'0'-21'63,"20"21"15,0-20-62,0-20-16,0 40 15,41-40 16,-61 20-31,20-1 16,-20 1 47,0 0 15,-20 20 0,0 0-63,0 0 1,-1 0 31,1 20-31,20 0 15,-20 1-16,0-1 48,20 20-47,0-20-1,0 20 1,0-19 15,0 19 16,0 0-31,0-20-1,20-20 1,-20 21 46,61-21-46,-21 0 0,-20 0-1,0 0 1</inkml:trace>
  <inkml:trace contextRef="#ctx0" brushRef="#br0" timeOffset="185208.27">19675 3427 0,'0'20'110,"0"0"-95,0 20 1,0 21 15,0-41-31,0 61 31,0-1-15,20-19 0,0-41-1,-20 0-15,0 0 16,0 0-1,0 0 1,20 1 31,-20-1-16,0 0-15,0 0 78,21-20 31,-1 0-110,0 0 1,0 0 15,0 0-15,0 0-1,1-20 48</inkml:trace>
  <inkml:trace contextRef="#ctx0" brushRef="#br0" timeOffset="185910.37">19574 3608 0,'20'0'110,"61"0"-95,-61 0 1,41-20-1,19 20 17,-60 0-17</inkml:trace>
  <inkml:trace contextRef="#ctx0" brushRef="#br0" timeOffset="187627.36">20098 3850 0,'0'-20'172,"0"-20"-141,0 19-15,0 1 31,0 0-32</inkml:trace>
  <inkml:trace contextRef="#ctx0" brushRef="#br0" timeOffset="188499.8">20078 3709 0,'-20'0'62,"0"0"-15,0 0-31,-1 20 46,21 0-46,0 0 0,0 21 15,0-21-31,-20 0 31,20 20 0,0-20-15,0 1 0,0-1 15,0 0 0,20-20-15,1 0 15,-1 0 16,0 0-32,0 0-15,20 0 32,-19 0-17,-1 0 1,-20-20 0,40 20 93</inkml:trace>
  <inkml:trace contextRef="#ctx0" brushRef="#br0" timeOffset="189898.9">20300 3729 0,'0'40'109,"20"-40"-93,0 61 0,-20-21 15,0 0-15,0-19-1,0 19 1,0-20 15,0 0-15,20-20 15,-20 20 0,-20-60 157,20-20-157,0 39-31,0 1 31,0-40 16,40-1 0,-19 41-16,-1 0-15,0 20 15,0 0-15,0 0 15,0 0 16</inkml:trace>
  <inkml:trace contextRef="#ctx0" brushRef="#br0" timeOffset="-191095.51">2721 4818 0,'0'-21'125,"0"-19"-110,0 20 1,0-20 0,0-1-1,0 1 17,0 20-17,0-20 1,41-1-1,-41 1 32,20 40-15,-20-20-17,20 20 1,41-61-1,19 21 17,-60 40-1,21-20 31,-1 20-30,-20-41-17,0 41-15</inkml:trace>
  <inkml:trace contextRef="#ctx0" brushRef="#br0" timeOffset="-189524.78">2600 4636 0,'21'0'78,"-21"20"-47,40 21 1,-20-21 15,0 0-32,0-20 1,1 0 15,-1 0 47,0 0 47,0 0-109,0 0-16,41 0 31,-41 0-15,0 0-1</inkml:trace>
  <inkml:trace contextRef="#ctx0" brushRef="#br0" timeOffset="-188553.02">3387 4011 0,'0'20'94,"0"61"-79,-20-20 1,20-41 0,-41 40-1,41 1 16,-20-61-31,20 40 16,0-20 15</inkml:trace>
  <inkml:trace contextRef="#ctx0" brushRef="#br0" timeOffset="-186550.79">3326 4052 0,'0'-21'0,"0"42"0,0-62 15,20 41 1,-20-20 0,0 0 15,21-20-15,-1 40-1,0-21 1,40 1 15,21 0 16,-61 20-31,20-20-1,-19 20 16,-21 20 16,20 0-31,-20 41 15,0-41 0,0 0-15,0 20 0,-41-19 15,21-21-15,20 20 15,-20-20-16,0 0 17,-20 40-17,19-40 1,1 20 0,0-20-1,-20 0 16,40 20-15,40-20 140,0 0-124,-19 0-17,19 0 16,-20 0-15,20 0 0,-19 0-1,-21 21 1,20-1 0,-20 0 30,0 0-14,20 20-17,-20-20 1,0 21 0,0-21-16,0 0 46,-20 0 1,0-20-31,-21 20 0,21-20-1,0 0 1,0 0-1,0 0 17,-1 0-1,-39 0-15,20 0-1,20 0 16</inkml:trace>
  <inkml:trace contextRef="#ctx0" brushRef="#br0" timeOffset="-184504.15">3931 4193 0,'-20'0'109,"20"-20"-93,-20 20-1,-1 0 48,1 0-32,0 0-15,0 0 15,20 40 47,60 61-31,-60-61-31,21-20-1,-21 0 1,0 0-1,0 1-15,20-1 32,-20 0-17,20-20 1,0 0 15,0 0 0,-20-40 1,0 19 15,0 1-32,0 0 1,0-20-1,20 20 1,-20-1 0,21 1-1,-21 0 1,0-20 0,0 20-1,20 0 16,-20-1 48,20 42 61,20 19-124,-40 0-16,0-20 15,20 41 1,1-21 0,-21-20-1,20 21 1,0-21 0,-20 20-1,0-20 63</inkml:trace>
  <inkml:trace contextRef="#ctx0" brushRef="#br0" timeOffset="-183309.14">4475 4132 0,'0'-20'31,"0"0"32,-20 20-48,0-20 16,-41 0 1,41 20 15,20 20 46,0 0-77,0 0 15,0 61 0,0-41-15,0 0 0,0-20-1,0 21 1,0-21 0,0 20-1,0 21 16,0-41 1,0 0-17,20 0 1,1-20 0,-1 0-1,0 0 16,61-20 1,-41 20-17,-20-20 1,0 0-16,0 0 47,21-1 31</inkml:trace>
  <inkml:trace contextRef="#ctx0" brushRef="#br0" timeOffset="-182758.99">4757 3951 0</inkml:trace>
  <inkml:trace contextRef="#ctx0" brushRef="#br0" timeOffset="-182115.24">4757 3910 0,'0'21'109,"0"19"-93,0 20-1,0 1 17,21-41-32,-21 0 15,0 121 32,20-121-47,-20 1 16,0-1-1,0 20 1,0-20 0,0 41 31,0-41-32,0 0 1,0 0-1,-20-40 126</inkml:trace>
  <inkml:trace contextRef="#ctx0" brushRef="#br0" timeOffset="-180678.65">5040 3991 0,'-20'0'78,"20"20"-63,-21-20 1,21 20 0,-20 1-1,0 19 16,-40 20-15,39-39 0,21-1-1,-20-20-15,0 20 16,20 0 218,40 20-202,-19-20-32,-21 1 15,20-1 1,0 0-1,-20 0 17,20-20-17,-20 20 1,20 0 0,0 1-1,-20-1 1,41-20 15,-1 0 0,-20 0-15,0 0 15,0 0-15,1 0 15,-1-41 63,-20 1-79,20 20 1,0 0 0</inkml:trace>
  <inkml:trace contextRef="#ctx0" brushRef="#br0" timeOffset="-178273.62">6148 3588 0,'0'40'47,"-20"1"-16,20-21-15,0 0-16,0 20 15,-20 1 1,0-1-1,0 40 1,20-59-16,-41 59 31,21-19-15,20 40 15,-20-1 0,20-39-15,0-41 0,-20 61 15,20-61-31,0 0 31,0 0-15,-20-20 93,-20-60-93,40 39-16,0 1 15,0-20 1,0 20-16,0 0 16,0-41-1,0 1 1,20 19 15,20 1 0,0 20 1,-20 20-17,1 0-15,-1 0 16,0 0 0,0 0 15,0 0-16,0 0 1,21 81 31,-21-81-47,-20 20 16,20 0-1,-20 20 1,0-20-1,0 0 1,0 1 0,0 19 15,0-20-15,-20-20 15,20 20-16,-40 0 1,-1-20 31,21 0-31,0 0-1,-41 0 16,-19 0 1,40 0-17,19 0 1,21-20 0</inkml:trace>
  <inkml:trace contextRef="#ctx0" brushRef="#br0" timeOffset="-176634.48">6330 4092 0,'20'0'31,"-20"20"-15,0 41-1,0-21 16,0 0-15,0 0 0,0-19-1,0-1 1,0 0 0,0 0-16,0 0 15,0 0 16,40-20 16,-20 21-31,1-21 0,-1 0 15,0 0-16,-20-21 32,81-100-15,-61 101-17,20-40 1,-20 40-1,41-61 1,-61 41 0,20-1-1,-20 1 1,0-20 15,0 39-15,0 1 15,0 40 110,0 1-126,0 39 1,0 1 0,0-41-16,0 0 15,0 40 1,0-19-1,0-21 1,0 40 31,20-40-31,0 21-1,0-1 1,41 0-1,19 21 1,-59-41 0,-1 0-1,20-20 63</inkml:trace>
  <inkml:trace contextRef="#ctx0" brushRef="#br0" timeOffset="-175633.04">7015 3648 0,'0'41'47,"41"19"-32,-21 1 1,-20-1 0,0 21-1,0-61 1,40 121 15,-40-101-15,0 1-1,0-21 17,20 0-17,0 20 16,-20-20-15,21 1-16,-1 19 31,0-20-15,0 0-16,0 0 31,20 1 0,-19-21-15,-1 0 0,0 0-1,0 0 1,-20-21-16,20 21 16,0-20-1,1-20 1</inkml:trace>
  <inkml:trace contextRef="#ctx0" brushRef="#br0" timeOffset="-174918.67">6975 4031 0,'40'0'79,"41"21"-64,-21-1 16,-39-20 1,-1 0-17,20 0 1,0-20 0,1-1-1</inkml:trace>
  <inkml:trace contextRef="#ctx0" brushRef="#br0" timeOffset="-173983.11">7580 3628 0,'0'20'46,"0"1"-30,0 59 0,0-39-1,0-21-15,0 40 32,0 1-17,0-41 1,0 0-1,0 0 1,0 81 31,0-81-47,0 0 16,0 0-16,0 1 15,0 39 1,0-40-16,0 0 15,0 61 17,0-61-17,20-20 95,0 0-95,0 0 1,41 0 0,-41-20-1,20 0 1,0 0-16,-40-1 15,21 1 1</inkml:trace>
  <inkml:trace contextRef="#ctx0" brushRef="#br0" timeOffset="-173429.21">7398 3850 0,'20'0'78,"1"0"-62,-1 0-1,0 0-15,20 0 16,21 0 0,-41 0-1,0 0 1,0 0 0</inkml:trace>
  <inkml:trace contextRef="#ctx0" brushRef="#br0" timeOffset="-172196.97">8023 3890 0,'-40'0'46,"20"0"-30,20 20 15,-20 1 1,20 19-17,-41-20 1,41 20-1,0 21 1,0-1 15,0-39-15,-20-21 0,20 20-16,0 20 31,0-20 16,40-20-16,-19 0-15,-1 0 30,0 0-30,0 0 0,0 0-1,0-20 1,0 0 0,1-20 15,-1-1-16,-20 21 1,0-20 0,0 20-1,0-1 1,0-19 0,0 20-1,0-20 1,0 19-1,0 1 17,-20 20 15,-21 0-32,21 0 1,0 0-1,0 20 32</inkml:trace>
  <inkml:trace contextRef="#ctx0" brushRef="#br0" timeOffset="-170624.8">8346 3931 0,'0'20'62,"0"20"-46,0 21 15,0-21-15,0-20-1,0 0 1,0 41 0,0-41-1,0 20 17,20-100 233,40 19-249,-19 21-16,-1-20 15,0 20 1,-40 0 0,20-1-1,1 21 17,-21-20-17,20 20 32,0 0-31,0 0 46,0 20-31,0 21-15,-20 19 15,0-19-15,21-41 0,-21 20-1,0 0 16,0 20 1,0-20-17,0 0 48,0 1-63</inkml:trace>
  <inkml:trace contextRef="#ctx0" brushRef="#br0" timeOffset="-156244.41">13164 10119 0,'20'0'266,"40"0"-235,-19 0-16,-21 0 1,20 0 0,-20 0-1,0 0 1,21 0 0,-21 0-1,0 0 16,0 0 16,0 0-31,-20 21 0,21-21-1,-1 40 16,-20-20-15,0 0 0,20 0-1,0 0 1,-20 1 0,0-1-1,0 0 1,0 0-1,0 0-15,0 0 16,0 21 0,0-1 31,0 0-32,-20 1 1,20-21-1,-20 40 1,20-19 0,-41 19 15,21-40-15,20 0-16,-20 21 15,0-1 1,20-20-1,-20 21 1,20-1 0,0-20-1,0 0 1,-20 0 0,20 1-1,0-1 16,0 20 1,0-20-32,0 0 15,0 0 1,-21 1 0,21-1-1,0 20 1,-20 0-1,20-19 1,0-1 0,-20 20 15,20-20-15,0 21-1,-20-21 1,20 0-1,0 20 1,0 0 0,-20 1-1,20-1 1,0-20-16,0 0 16,0 41-1,0-21 1,0 21-1,0 19 1,0-60 0,-20 41-1,20-41 1,0 81 15,-21-81-15,1 141 15,0-80 0,0-21-15,20-39-16,0-1 16,-20 20-1,0-20 1,20 21-1,0-21 1,0 0 0,0 40 15,-21 21-15,21-61-1,-20 61 16,-20 40 16,0 0-15,40-101-17,-20 60 1,-1-59-16,1 19 15,20 0 1,-20 1 0,0-1-1,20 0 1,0 1 0,0-21-1,0 20 1,0-20-1,0 21-15,0-21 16,0 20 0,0-20-1,0 61 1,0 20 15,0-61-15,0 20-1,0 1 1,0-41 0,0 81 15,0-41-15,0-19-1,0-1-15,0 0 16,0 1-1,0-1-15,0 0 16,0 21 15,0-21-31,0 0 32,0 1-1,0 59 0,0-79-31,0-1 16,0 40-1,0-40-15,0 1 16,0 39 0,0-40-16,20 41 15,-20 19 16,40 21 1,1-20-17,-1-41 1,-40 20 0,40 1-1,-20-41 1,21 101 15,-1-40-15,-40-61-1,20 0-15,0 20 16,-20 1 0,21 19-1,-1 1 1,-20-21-1,20 20 1,-20-19 0,20 39-1,0-39 1,0 19 0,1 1-1,-1-21 1,0 0-1,20 41 1,-20-21 0,61 41 31,-21 20-16,-60-101-31,41 61 31,-41-41-15,20-20-16,-20 1 15,20 19 1,-20-20 0,40 0-1,-40 0-15,21 0 16,-21 1-16,40-1 15,20 20 1,-39-20 0,-1 21-16,60-21 31,-60 20-15,1-40-1,-21 20 1,40-20-1,61 20 17,-41-20-17,1 0 1,-21 0 0,41-20-1,-41 20 1,20-20-1,21 0 1,-61 20 0,61 0-1,-61 0 1,81 0 15,-41 0-15,-19 0 15,-21 0 0,0 0-15,20 20 0,-20-20-1,1 20 1,-1-20-1</inkml:trace>
  <inkml:trace contextRef="#ctx0" brushRef="#br0" timeOffset="-153948.48">13305 9938 0,'-20'0'47,"20"20"47,-21 0-78,1 21-1,0-41 1,0 40-1,20-20 17,-20-20-1,0 20 0,20 0 32,20 1 124,0-21-140,0 20-31,0-20 15,0 20 0,21 20-15,-21-40-16,-20 20 15,20-20 1</inkml:trace>
  <inkml:trace contextRef="#ctx0" brushRef="#br0" timeOffset="-151095.96">15381 17094 0,'0'61'157,"0"-21"-111,0-20-14,0 0-1,0 1-15,0-1-1,0 0 1,-20 20-1,20-20 1,-20 41 0,20-21-1,-20-40 1,20 20 0,0 0 77,20-20 1,20 0-78,-20 0-16,21 0 15,100-20 1,-41 20 0,-79 0-1,-1 0-15,-20 20 125,0 1-94</inkml:trace>
  <inkml:trace contextRef="#ctx0" brushRef="#br0" timeOffset="-149736.14">15825 17256 0,'0'20'109,"-21"0"-93,21 0-16,0 0 15,0 0 17,0 1 30,0 19-31,0-20-15,0 0 0,0 0 140,0 0-109,0 1-16</inkml:trace>
  <inkml:trace contextRef="#ctx0" brushRef="#br0" timeOffset="-148891.95">15865 17074 0</inkml:trace>
  <inkml:trace contextRef="#ctx0" brushRef="#br0" timeOffset="-146765.56">15986 17256 0,'0'20'125,"-20"20"-109,20-20-1,0 0 17,0 1-32,-20-21 0,20 20 15,0 0 1,0 0-1,-21 20 1,21-20 0,-20-20-1,20 21 1,0-1 0,20-20 218,1-20-218,-1 20-1,0-41 1,0 21-1,0 20 1,-20-20 0,20 20-1,1-20 1,-1 20 0,0 0 30,-20-20-30,0 0 0,20 20-1,0 0 1,-20-21 31,20 21-16,0-20 0,-20 40 94,0 41-109,0-41 15,0 0 110,0 0-110,0 0 63,0 1-63,0-1-15,21 0-1,-1-20 17,0 0-17,-20 20-15</inkml:trace>
  <inkml:trace contextRef="#ctx0" brushRef="#br0" timeOffset="-145156.41">16450 17377 0,'0'-21'110,"40"21"-95,-20 0-15,0 0 47,0-20-31,0 20 15,1 0-15,-21-20 15,0 0 47,-41 20-15,21 0-32,0 0-15,0 0-1,0 0 16,0 0 1,20 20 15,-21 0-32,1 0 1,20 1-1,0-1 1,-20 0 15,20 0-15,0 0 0,0 0 46,40 21-31,-19-41-31,-1 20 32,20-20-17,-20 0 1,0 0-1,21 0 1,-1-20 15,-20-1 1,-20 42 77,-20-1-109</inkml:trace>
  <inkml:trace contextRef="#ctx0" brushRef="#br0" timeOffset="-114454.77">17316 17235 0,'-20'0'15,"0"0"110,0 0-93,0 21-17,20-1 1,-20 0 0,20 0-1,0 0 1,0 0-1,0 1 17,0-1 15,0 0-32,20 20 1,0-20-1,0 0 1,0 1 15,21-21-15,-1 20 0,0-20-1,0 0 1,1 0-1,-1 0 1,-20 0 31</inkml:trace>
  <inkml:trace contextRef="#ctx0" brushRef="#br0" timeOffset="-112022.45">17659 17114 0,'-20'61'109,"20"-41"-93,0 81 15,0-81-15,0 20-1,0-19 17,0-1 14,0 0-14,0 0-17,0 0 1,0 0 0,0 0-1,0 1 1,20-21-16,-20 20 47,0-40 156,0-1-188,0 1 48,0-20-47,0 20-1,0 0 1,20 0-1,-20-1 17,0 1-17,41 20 48,-21-20-48,0 20-15,0 0 32,0 0 15,-20 40 31,20-19-63,-20-1 1,0 20 0,0-20 15,0 0-16,0 0 32,20 21 16,-20-21-48,41 0 48,-21-20 78</inkml:trace>
  <inkml:trace contextRef="#ctx0" brushRef="#br0" timeOffset="-110120.1">18123 17437 0,'0'-20'16,"0"0"93,-20 20-62,-1-20-32,1 20 17,20-21-17,-20 21 1,0 0 15,0 0 110,20 21-126,0-1 1,0 20 0,0-20-1,0 20 1,0-19 0,0-1 15,0 0-16,0 0-15,0 0 32,0 0-17,0 1 1,0-1 0,40-20 15,-20 0 0,0 0-15,-20-20 15,0-1-15,0 1 15,0 0-16,0 0 1,0 0 0,0 0 15,0-1-15,0 1-16,0 0 31,0 0-16,0 0 95,0 60 62,21 0-141,-1 21-15,0-1-1,0-19 1,-20-21-1,20 0 1,-20 0 47,20 0-48,0-20-15,-20 21 125,21-21-94,-1 0-15</inkml:trace>
  <inkml:trace contextRef="#ctx0" brushRef="#br0" timeOffset="-108317.49">18284 17377 0,'0'40'109,"20"40"-77,0-19-1,0-41-15,-20 0-1,0 0 32,0 1-31,21-1 156,-21 0-141,0-40 219,0 0-235,0-1 1,0 1 15,0-20-15,0 20 0,0 0-1,0-1 48,0 1-16,0 0-32,0 0 32,20 20 0,20-20-16,-20 20 0,0 0 1</inkml:trace>
  <inkml:trace contextRef="#ctx0" brushRef="#br0" timeOffset="-106968.7">18607 17155 0,'0'60'109,"0"-19"-93,20-21-1,-20 20 16,0 21-15,0-21 0,0-20-1,0 0 1,0 0 15,0 21 0,0-1 1,0 0-1,20-20 0,-20 1 0,0-1 1,0 0-1,40-20 47,-20 0-62,0 0 15,41 0-15,-41 0-1,0 0 1,0 0 15</inkml:trace>
  <inkml:trace contextRef="#ctx0" brushRef="#br0" timeOffset="-105526.37">18486 17316 0,'20'0'94,"0"0"-63,0 0-31,0 0 16,21 0 0,-21 0-1,0 0 48,0 0-48,0 0 1,0 0 250,0 0-251,21 0 1,-1 0 0</inkml:trace>
  <inkml:trace contextRef="#ctx0" brushRef="#br0" timeOffset="-69244.6">23626 16429 0,'20'0'62,"0"0"1,1 0-47,59 0 15,-60 0-31,41-40 15,100-1 1,-40 21-16,0-20 16,121 0-1,-121 40-15,-20 0 16,221 0 0,-221 0-1,141 0 1,-81 0-1,-20-21 1,0 21 0,-20-20-1,-20 20 1,-40 0 0,-1 0 15,-40 0-31,41 0 15,-1 0 17,-20 0-17,1 0 1,19 0 0,21 0-1,-41-20 1,41 0-1,-61 20 1,0 0 31</inkml:trace>
  <inkml:trace contextRef="#ctx0" brushRef="#br0" timeOffset="-66610.39">23747 16227 0,'0'21'187,"0"-1"-155,-20 0-1,0 20-16,20-20 32,0 1 94,0-1-94,0 0 62,0 0-62,-20 20-16,20-19-15,-21-21 78,62 0 140,-1 0-187,-20 0-31,0 0-1,-20 20 63,20-20-62,-20 20-16,21 40 31,-21-40-15,20 1-1,-20-1 17,20 20-1,-20-20-15</inkml:trace>
  <inkml:trace contextRef="#ctx0" brushRef="#br0" timeOffset="-64849.14">27033 16107 0,'-20'60'62,"20"0"-46,0-39-1,-61 59 1,61-39-16,-20-1 16,0 41-1,0 39 16,0-120 32,-1 0-16,21-20-32,0 0 1,0-20 0,0 0-16,21 19 15,39-59 1,-40 19 0,0 1-1,1 40 1,19-21-1,-20-19 17,0 40-17,41-21 1,-1 1 0,1 20-1,-21 20 1,0 0 31,-20 20-32,-20 20-15,41-19 0,-41-1 16,121 121 15,-81-101-15,-20 0-1,0-40 64,-20-60 30,20-41-93,-20 41-16,21-41 15,39-121 16,-40 81-31,-20 101 16,0-21 0,0 41-1,0 0 1</inkml:trace>
  <inkml:trace contextRef="#ctx0" brushRef="#br0" timeOffset="-63776.49">27920 15905 0,'20'20'46,"-20"20"-14,20-19-1,-20 19-15,0 20-1,-20-19 1,0 19 15,20 1-15,0-41-16,0 60 31,0-59 0,0-1-15,40 0-1,0-20 1,1 0 0,-1 0-1,-20-20 1,0-21 0,1 21-16,-21 0 15,40-20 16,-40 20-31,0-41 32,0 21-17,0 0 1,0-1 0,0 21-1,-20-20 1,0 20-1,-21 20 1,1-21 15,0 1-15,19 20 15</inkml:trace>
  <inkml:trace contextRef="#ctx0" brushRef="#br0" timeOffset="-63033.55">28928 15502 0,'101'0'110,"80"0"-95,-60 0 1,0 0 15,-101-20-15,0 20 0,0 0-1</inkml:trace>
  <inkml:trace contextRef="#ctx0" brushRef="#br0" timeOffset="-62088.63">29170 15502 0,'0'80'94,"0"1"-63,0-41-15,0 61-1,20-20 17,0-41-17,-20-20 1,0 0 0,0 1 15,20-1-16,-20 0 32,0 0-31,20-20 93,-20 20-15</inkml:trace>
  <inkml:trace contextRef="#ctx0" brushRef="#br0" timeOffset="-60845.29">29553 15804 0,'0'40'93,"-20"1"-77,20-1 0,0 0-1,-21 41 1,21-61 0,0 0-1,0 1 1,0 19-1,0 0 32,21-40-15,19 0-1,20 0 0,-19-40 0,-21-21-15,0 41 0,-20 0-1,0-20 1,20-1-1,-20 21 1,0-20 0,0 20-1,0 0 32,0-1 31,-40 21-62,-1 0 0,1 0 15,20-20-16</inkml:trace>
  <inkml:trace contextRef="#ctx0" brushRef="#br0" timeOffset="-59899.31">29875 15542 0,'0'40'94,"0"-19"-78,0 39-1,0-20 1,0 1 0,0 19-1,0-20 16,0-19-15,0 19-16,0-20 16,0 0-1,0 21 1,0 39 15,0-60-15,20 1-1,1-1 1,39 20 15,-40-40-15,0 0 0,1 0 15,-1 0-31,20 0 31,0-20 0,1 0-15,19 0 0,-20-1-1,1 21 1</inkml:trace>
  <inkml:trace contextRef="#ctx0" brushRef="#br0" timeOffset="-59146.88">29936 15744 0,'40'0'141,"61"0"-110,-81 0-15,20 0-1,-20 0 1</inkml:trace>
  <inkml:trace contextRef="#ctx0" brushRef="#br0" timeOffset="-57713.67">30702 15844 0,'-20'-20'62,"-1"20"-46,-19-20 15,20 20-15,0 0 31,0 0-32,-1 0-15,1-20 16,0 20 15,-20 60 1,-41 41-17,61-81 1,20 1-1,-20 39 17,20-20-17,0-19 1,0-1-16,0 0 31,20 0-15,0 0-16,0-20 15,1 20 32,39-20-31,-40-20 0,0 0-1,21-40 16,19-21 1,-40 61-32,41-101 31,-41 101-15,20-41 15,-20 21-16,-20 20 1,21 20 47,-42 121 30,1-61-77,0 21 15,0-41-15,20 0-1,0 21 17,20-1-1,20-60 63,1 0-94</inkml:trace>
  <inkml:trace contextRef="#ctx0" brushRef="#br0" timeOffset="-56454.81">31004 15401 0,'0'40'31,"0"21"-15,-20 60-1,20-61 1,0 1-1,0-41 17,0 0-1,0 0-15,0 20-1,0-19-15,0-1 16,0 0-1,0 20 1,0-20 0,0 1-1,0 39 1,0-20 0,0 1-1,-20 19 1,0-20-1,20-19 1,0 19 15,-21-40 79</inkml:trace>
  <inkml:trace contextRef="#ctx0" brushRef="#br0" timeOffset="-54443.01">31427 15744 0,'-20'0'32,"0"0"-1,0 0 47,0 0-62,0 0-1,0 0 17,-1 0-17,1 0-15,20 20 16,-20 20-1,20-20 17,-20 41-17,0-41 1,20 0 0,0 20 15,0-19 0,0-1-15,40-20 77,0 0-61,-19 0-17,-1 0 17,0 0 46,0 0-63,-20 20 32,20 0-31,0 0 15,21 61 0,-41-41-15,0 0 0,0-19-1,0-1 16,0 0-15,-21-20 0,-19 20-1,20-20 1,0 0 0,-41 0 30,21-40-30,20 40 15,-20-20 1,19 20-1,1 0 31,20 40 63,0-20-125</inkml:trace>
</inkml:ink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481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103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733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2473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680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9138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7288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6081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108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61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742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1045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6218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871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692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36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891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3E35B01-63BD-455D-A6A1-F20AF3D92B6F}" type="datetimeFigureOut">
              <a:rPr lang="en-IN" smtClean="0"/>
              <a:t>19-05-2025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DF645-CE0C-44BA-AFC9-3A85ECF1A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650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profit-loss-risk-computers-others-business-game-down-market-wallpaper-cmafr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customXml" Target="../ink/ink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crossword puzzle&#10;&#10;AI-generated content may be incorrect.">
            <a:extLst>
              <a:ext uri="{FF2B5EF4-FFF2-40B4-BE49-F238E27FC236}">
                <a16:creationId xmlns:a16="http://schemas.microsoft.com/office/drawing/2014/main" id="{68CBB3CC-D5B6-F8C0-1830-0B0444E0C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091" r="29044" b="1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61C6A5-A520-F4F2-9014-A411368940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43384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IN" sz="4800" dirty="0"/>
              <a:t>Profitability and Sales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29ACAE-8644-3208-4D23-05CDB532B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IN" sz="2000"/>
              <a:t>Using Power BI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456863-83FB-03F7-C5E5-1FBFF5A07236}"/>
              </a:ext>
            </a:extLst>
          </p:cNvPr>
          <p:cNvSpPr txBox="1"/>
          <p:nvPr/>
        </p:nvSpPr>
        <p:spPr>
          <a:xfrm>
            <a:off x="0" y="6172201"/>
            <a:ext cx="2435399" cy="68579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IN" sz="1300" dirty="0">
                <a:solidFill>
                  <a:srgbClr val="FFFFFF"/>
                </a:solidFill>
              </a:rPr>
              <a:t>By,</a:t>
            </a:r>
          </a:p>
          <a:p>
            <a:pPr>
              <a:spcAft>
                <a:spcPts val="600"/>
              </a:spcAft>
            </a:pPr>
            <a:r>
              <a:rPr lang="en-IN" sz="1300" dirty="0">
                <a:solidFill>
                  <a:srgbClr val="FFFFFF"/>
                </a:solidFill>
              </a:rPr>
              <a:t>Chinmayee Adhyatmabhattar </a:t>
            </a:r>
          </a:p>
        </p:txBody>
      </p:sp>
    </p:spTree>
    <p:extLst>
      <p:ext uri="{BB962C8B-B14F-4D97-AF65-F5344CB8AC3E}">
        <p14:creationId xmlns:p14="http://schemas.microsoft.com/office/powerpoint/2010/main" val="2934384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2B27-783D-9AB7-F584-54A04F440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09" y="186904"/>
            <a:ext cx="9404723" cy="1400530"/>
          </a:xfrm>
        </p:spPr>
        <p:txBody>
          <a:bodyPr/>
          <a:lstStyle/>
          <a:p>
            <a:r>
              <a:rPr lang="en-IN" dirty="0"/>
              <a:t>About the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B554D-8316-2249-8FFC-E6852BA8A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976" y="2412003"/>
            <a:ext cx="3308499" cy="2033994"/>
          </a:xfrm>
          <a:custGeom>
            <a:avLst/>
            <a:gdLst>
              <a:gd name="connsiteX0" fmla="*/ 0 w 3308499"/>
              <a:gd name="connsiteY0" fmla="*/ 0 h 2033994"/>
              <a:gd name="connsiteX1" fmla="*/ 617586 w 3308499"/>
              <a:gd name="connsiteY1" fmla="*/ 0 h 2033994"/>
              <a:gd name="connsiteX2" fmla="*/ 1202088 w 3308499"/>
              <a:gd name="connsiteY2" fmla="*/ 0 h 2033994"/>
              <a:gd name="connsiteX3" fmla="*/ 1687334 w 3308499"/>
              <a:gd name="connsiteY3" fmla="*/ 0 h 2033994"/>
              <a:gd name="connsiteX4" fmla="*/ 2304921 w 3308499"/>
              <a:gd name="connsiteY4" fmla="*/ 0 h 2033994"/>
              <a:gd name="connsiteX5" fmla="*/ 2823252 w 3308499"/>
              <a:gd name="connsiteY5" fmla="*/ 0 h 2033994"/>
              <a:gd name="connsiteX6" fmla="*/ 3308499 w 3308499"/>
              <a:gd name="connsiteY6" fmla="*/ 0 h 2033994"/>
              <a:gd name="connsiteX7" fmla="*/ 3308499 w 3308499"/>
              <a:gd name="connsiteY7" fmla="*/ 488159 h 2033994"/>
              <a:gd name="connsiteX8" fmla="*/ 3308499 w 3308499"/>
              <a:gd name="connsiteY8" fmla="*/ 955977 h 2033994"/>
              <a:gd name="connsiteX9" fmla="*/ 3308499 w 3308499"/>
              <a:gd name="connsiteY9" fmla="*/ 1505156 h 2033994"/>
              <a:gd name="connsiteX10" fmla="*/ 3308499 w 3308499"/>
              <a:gd name="connsiteY10" fmla="*/ 2033994 h 2033994"/>
              <a:gd name="connsiteX11" fmla="*/ 2856337 w 3308499"/>
              <a:gd name="connsiteY11" fmla="*/ 2033994 h 2033994"/>
              <a:gd name="connsiteX12" fmla="*/ 2238751 w 3308499"/>
              <a:gd name="connsiteY12" fmla="*/ 2033994 h 2033994"/>
              <a:gd name="connsiteX13" fmla="*/ 1753504 w 3308499"/>
              <a:gd name="connsiteY13" fmla="*/ 2033994 h 2033994"/>
              <a:gd name="connsiteX14" fmla="*/ 1135918 w 3308499"/>
              <a:gd name="connsiteY14" fmla="*/ 2033994 h 2033994"/>
              <a:gd name="connsiteX15" fmla="*/ 518332 w 3308499"/>
              <a:gd name="connsiteY15" fmla="*/ 2033994 h 2033994"/>
              <a:gd name="connsiteX16" fmla="*/ 0 w 3308499"/>
              <a:gd name="connsiteY16" fmla="*/ 2033994 h 2033994"/>
              <a:gd name="connsiteX17" fmla="*/ 0 w 3308499"/>
              <a:gd name="connsiteY17" fmla="*/ 1505156 h 2033994"/>
              <a:gd name="connsiteX18" fmla="*/ 0 w 3308499"/>
              <a:gd name="connsiteY18" fmla="*/ 1057677 h 2033994"/>
              <a:gd name="connsiteX19" fmla="*/ 0 w 3308499"/>
              <a:gd name="connsiteY19" fmla="*/ 569518 h 2033994"/>
              <a:gd name="connsiteX20" fmla="*/ 0 w 3308499"/>
              <a:gd name="connsiteY20" fmla="*/ 0 h 203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308499" h="2033994" fill="none" extrusionOk="0">
                <a:moveTo>
                  <a:pt x="0" y="0"/>
                </a:moveTo>
                <a:cubicBezTo>
                  <a:pt x="150509" y="-16328"/>
                  <a:pt x="485059" y="60015"/>
                  <a:pt x="617586" y="0"/>
                </a:cubicBezTo>
                <a:cubicBezTo>
                  <a:pt x="750113" y="-60015"/>
                  <a:pt x="1034422" y="39339"/>
                  <a:pt x="1202088" y="0"/>
                </a:cubicBezTo>
                <a:cubicBezTo>
                  <a:pt x="1369754" y="-39339"/>
                  <a:pt x="1546120" y="41167"/>
                  <a:pt x="1687334" y="0"/>
                </a:cubicBezTo>
                <a:cubicBezTo>
                  <a:pt x="1828548" y="-41167"/>
                  <a:pt x="2029923" y="69696"/>
                  <a:pt x="2304921" y="0"/>
                </a:cubicBezTo>
                <a:cubicBezTo>
                  <a:pt x="2579919" y="-69696"/>
                  <a:pt x="2703945" y="21341"/>
                  <a:pt x="2823252" y="0"/>
                </a:cubicBezTo>
                <a:cubicBezTo>
                  <a:pt x="2942559" y="-21341"/>
                  <a:pt x="3165988" y="17861"/>
                  <a:pt x="3308499" y="0"/>
                </a:cubicBezTo>
                <a:cubicBezTo>
                  <a:pt x="3321034" y="108673"/>
                  <a:pt x="3266739" y="290444"/>
                  <a:pt x="3308499" y="488159"/>
                </a:cubicBezTo>
                <a:cubicBezTo>
                  <a:pt x="3350259" y="685874"/>
                  <a:pt x="3258797" y="774333"/>
                  <a:pt x="3308499" y="955977"/>
                </a:cubicBezTo>
                <a:cubicBezTo>
                  <a:pt x="3358201" y="1137621"/>
                  <a:pt x="3270690" y="1270065"/>
                  <a:pt x="3308499" y="1505156"/>
                </a:cubicBezTo>
                <a:cubicBezTo>
                  <a:pt x="3346308" y="1740247"/>
                  <a:pt x="3250032" y="1888224"/>
                  <a:pt x="3308499" y="2033994"/>
                </a:cubicBezTo>
                <a:cubicBezTo>
                  <a:pt x="3203772" y="2075870"/>
                  <a:pt x="3034251" y="2016738"/>
                  <a:pt x="2856337" y="2033994"/>
                </a:cubicBezTo>
                <a:cubicBezTo>
                  <a:pt x="2678423" y="2051250"/>
                  <a:pt x="2543155" y="1998261"/>
                  <a:pt x="2238751" y="2033994"/>
                </a:cubicBezTo>
                <a:cubicBezTo>
                  <a:pt x="1934347" y="2069727"/>
                  <a:pt x="1983214" y="1983179"/>
                  <a:pt x="1753504" y="2033994"/>
                </a:cubicBezTo>
                <a:cubicBezTo>
                  <a:pt x="1523794" y="2084809"/>
                  <a:pt x="1405014" y="1989781"/>
                  <a:pt x="1135918" y="2033994"/>
                </a:cubicBezTo>
                <a:cubicBezTo>
                  <a:pt x="866822" y="2078207"/>
                  <a:pt x="820347" y="1973727"/>
                  <a:pt x="518332" y="2033994"/>
                </a:cubicBezTo>
                <a:cubicBezTo>
                  <a:pt x="216317" y="2094261"/>
                  <a:pt x="215529" y="1986484"/>
                  <a:pt x="0" y="2033994"/>
                </a:cubicBezTo>
                <a:cubicBezTo>
                  <a:pt x="-12735" y="1808351"/>
                  <a:pt x="5604" y="1739820"/>
                  <a:pt x="0" y="1505156"/>
                </a:cubicBezTo>
                <a:cubicBezTo>
                  <a:pt x="-5604" y="1270492"/>
                  <a:pt x="998" y="1258958"/>
                  <a:pt x="0" y="1057677"/>
                </a:cubicBezTo>
                <a:cubicBezTo>
                  <a:pt x="-998" y="856396"/>
                  <a:pt x="15444" y="720109"/>
                  <a:pt x="0" y="569518"/>
                </a:cubicBezTo>
                <a:cubicBezTo>
                  <a:pt x="-15444" y="418927"/>
                  <a:pt x="23291" y="218228"/>
                  <a:pt x="0" y="0"/>
                </a:cubicBezTo>
                <a:close/>
              </a:path>
              <a:path w="3308499" h="2033994" stroke="0" extrusionOk="0">
                <a:moveTo>
                  <a:pt x="0" y="0"/>
                </a:moveTo>
                <a:cubicBezTo>
                  <a:pt x="131588" y="-58203"/>
                  <a:pt x="465517" y="18891"/>
                  <a:pt x="584501" y="0"/>
                </a:cubicBezTo>
                <a:cubicBezTo>
                  <a:pt x="703485" y="-18891"/>
                  <a:pt x="893460" y="53346"/>
                  <a:pt x="1102833" y="0"/>
                </a:cubicBezTo>
                <a:cubicBezTo>
                  <a:pt x="1312206" y="-53346"/>
                  <a:pt x="1433757" y="4052"/>
                  <a:pt x="1654250" y="0"/>
                </a:cubicBezTo>
                <a:cubicBezTo>
                  <a:pt x="1874743" y="-4052"/>
                  <a:pt x="2026228" y="55433"/>
                  <a:pt x="2139496" y="0"/>
                </a:cubicBezTo>
                <a:cubicBezTo>
                  <a:pt x="2252764" y="-55433"/>
                  <a:pt x="2474544" y="48422"/>
                  <a:pt x="2690913" y="0"/>
                </a:cubicBezTo>
                <a:cubicBezTo>
                  <a:pt x="2907282" y="-48422"/>
                  <a:pt x="3014306" y="36406"/>
                  <a:pt x="3308499" y="0"/>
                </a:cubicBezTo>
                <a:cubicBezTo>
                  <a:pt x="3354451" y="194757"/>
                  <a:pt x="3293169" y="277681"/>
                  <a:pt x="3308499" y="508499"/>
                </a:cubicBezTo>
                <a:cubicBezTo>
                  <a:pt x="3323829" y="739317"/>
                  <a:pt x="3295379" y="813596"/>
                  <a:pt x="3308499" y="976317"/>
                </a:cubicBezTo>
                <a:cubicBezTo>
                  <a:pt x="3321619" y="1139038"/>
                  <a:pt x="3254289" y="1311942"/>
                  <a:pt x="3308499" y="1464476"/>
                </a:cubicBezTo>
                <a:cubicBezTo>
                  <a:pt x="3362709" y="1617010"/>
                  <a:pt x="3293902" y="1782075"/>
                  <a:pt x="3308499" y="2033994"/>
                </a:cubicBezTo>
                <a:cubicBezTo>
                  <a:pt x="3064893" y="2066902"/>
                  <a:pt x="2923603" y="2014497"/>
                  <a:pt x="2723998" y="2033994"/>
                </a:cubicBezTo>
                <a:cubicBezTo>
                  <a:pt x="2524393" y="2053491"/>
                  <a:pt x="2349779" y="2000871"/>
                  <a:pt x="2205666" y="2033994"/>
                </a:cubicBezTo>
                <a:cubicBezTo>
                  <a:pt x="2061553" y="2067117"/>
                  <a:pt x="1868252" y="1989354"/>
                  <a:pt x="1588080" y="2033994"/>
                </a:cubicBezTo>
                <a:cubicBezTo>
                  <a:pt x="1307908" y="2078634"/>
                  <a:pt x="1203917" y="1975684"/>
                  <a:pt x="1036663" y="2033994"/>
                </a:cubicBezTo>
                <a:cubicBezTo>
                  <a:pt x="869409" y="2092304"/>
                  <a:pt x="689949" y="1976472"/>
                  <a:pt x="518332" y="2033994"/>
                </a:cubicBezTo>
                <a:cubicBezTo>
                  <a:pt x="346715" y="2091516"/>
                  <a:pt x="234842" y="2028579"/>
                  <a:pt x="0" y="2033994"/>
                </a:cubicBezTo>
                <a:cubicBezTo>
                  <a:pt x="-40688" y="1801280"/>
                  <a:pt x="16145" y="1678329"/>
                  <a:pt x="0" y="1484816"/>
                </a:cubicBezTo>
                <a:cubicBezTo>
                  <a:pt x="-16145" y="1291303"/>
                  <a:pt x="44458" y="1137597"/>
                  <a:pt x="0" y="1016997"/>
                </a:cubicBezTo>
                <a:cubicBezTo>
                  <a:pt x="-44458" y="896397"/>
                  <a:pt x="4511" y="687840"/>
                  <a:pt x="0" y="549178"/>
                </a:cubicBezTo>
                <a:cubicBezTo>
                  <a:pt x="-4511" y="410516"/>
                  <a:pt x="47625" y="146157"/>
                  <a:pt x="0" y="0"/>
                </a:cubicBezTo>
                <a:close/>
              </a:path>
            </a:pathLst>
          </a:custGeom>
          <a:ln>
            <a:solidFill>
              <a:schemeClr val="tx1">
                <a:lumMod val="95000"/>
              </a:schemeClr>
            </a:solidFill>
            <a:extLst>
              <a:ext uri="{C807C97D-BFC1-408E-A445-0C87EB9F89A2}">
                <ask:lineSketchStyleProps xmlns:ask="http://schemas.microsoft.com/office/drawing/2018/sketchyshapes" sd="2512980468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Report contains 3 pages:</a:t>
            </a:r>
          </a:p>
          <a:p>
            <a:r>
              <a:rPr lang="en-GB" sz="1800" dirty="0"/>
              <a:t>Sales Report</a:t>
            </a:r>
          </a:p>
          <a:p>
            <a:r>
              <a:rPr lang="en-GB" sz="1800" dirty="0"/>
              <a:t>Profitability Report</a:t>
            </a:r>
          </a:p>
          <a:p>
            <a:r>
              <a:rPr lang="en-GB" sz="1800" dirty="0"/>
              <a:t>Shipments data</a:t>
            </a:r>
          </a:p>
          <a:p>
            <a:endParaRPr lang="en-GB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ADF9C-3309-E306-8432-4493AB2C3B7D}"/>
              </a:ext>
            </a:extLst>
          </p:cNvPr>
          <p:cNvSpPr txBox="1"/>
          <p:nvPr/>
        </p:nvSpPr>
        <p:spPr>
          <a:xfrm>
            <a:off x="765054" y="1246151"/>
            <a:ext cx="4072270" cy="5509200"/>
          </a:xfrm>
          <a:custGeom>
            <a:avLst/>
            <a:gdLst>
              <a:gd name="connsiteX0" fmla="*/ 0 w 4072270"/>
              <a:gd name="connsiteY0" fmla="*/ 0 h 5509200"/>
              <a:gd name="connsiteX1" fmla="*/ 500307 w 4072270"/>
              <a:gd name="connsiteY1" fmla="*/ 0 h 5509200"/>
              <a:gd name="connsiteX2" fmla="*/ 1041338 w 4072270"/>
              <a:gd name="connsiteY2" fmla="*/ 0 h 5509200"/>
              <a:gd name="connsiteX3" fmla="*/ 1704536 w 4072270"/>
              <a:gd name="connsiteY3" fmla="*/ 0 h 5509200"/>
              <a:gd name="connsiteX4" fmla="*/ 2367734 w 4072270"/>
              <a:gd name="connsiteY4" fmla="*/ 0 h 5509200"/>
              <a:gd name="connsiteX5" fmla="*/ 2868042 w 4072270"/>
              <a:gd name="connsiteY5" fmla="*/ 0 h 5509200"/>
              <a:gd name="connsiteX6" fmla="*/ 3490517 w 4072270"/>
              <a:gd name="connsiteY6" fmla="*/ 0 h 5509200"/>
              <a:gd name="connsiteX7" fmla="*/ 4072270 w 4072270"/>
              <a:gd name="connsiteY7" fmla="*/ 0 h 5509200"/>
              <a:gd name="connsiteX8" fmla="*/ 4072270 w 4072270"/>
              <a:gd name="connsiteY8" fmla="*/ 495828 h 5509200"/>
              <a:gd name="connsiteX9" fmla="*/ 4072270 w 4072270"/>
              <a:gd name="connsiteY9" fmla="*/ 936564 h 5509200"/>
              <a:gd name="connsiteX10" fmla="*/ 4072270 w 4072270"/>
              <a:gd name="connsiteY10" fmla="*/ 1322208 h 5509200"/>
              <a:gd name="connsiteX11" fmla="*/ 4072270 w 4072270"/>
              <a:gd name="connsiteY11" fmla="*/ 1928220 h 5509200"/>
              <a:gd name="connsiteX12" fmla="*/ 4072270 w 4072270"/>
              <a:gd name="connsiteY12" fmla="*/ 2368956 h 5509200"/>
              <a:gd name="connsiteX13" fmla="*/ 4072270 w 4072270"/>
              <a:gd name="connsiteY13" fmla="*/ 2754600 h 5509200"/>
              <a:gd name="connsiteX14" fmla="*/ 4072270 w 4072270"/>
              <a:gd name="connsiteY14" fmla="*/ 3305520 h 5509200"/>
              <a:gd name="connsiteX15" fmla="*/ 4072270 w 4072270"/>
              <a:gd name="connsiteY15" fmla="*/ 3911532 h 5509200"/>
              <a:gd name="connsiteX16" fmla="*/ 4072270 w 4072270"/>
              <a:gd name="connsiteY16" fmla="*/ 4572636 h 5509200"/>
              <a:gd name="connsiteX17" fmla="*/ 4072270 w 4072270"/>
              <a:gd name="connsiteY17" fmla="*/ 5509200 h 5509200"/>
              <a:gd name="connsiteX18" fmla="*/ 3490517 w 4072270"/>
              <a:gd name="connsiteY18" fmla="*/ 5509200 h 5509200"/>
              <a:gd name="connsiteX19" fmla="*/ 2990210 w 4072270"/>
              <a:gd name="connsiteY19" fmla="*/ 5509200 h 5509200"/>
              <a:gd name="connsiteX20" fmla="*/ 2530625 w 4072270"/>
              <a:gd name="connsiteY20" fmla="*/ 5509200 h 5509200"/>
              <a:gd name="connsiteX21" fmla="*/ 2030317 w 4072270"/>
              <a:gd name="connsiteY21" fmla="*/ 5509200 h 5509200"/>
              <a:gd name="connsiteX22" fmla="*/ 1367119 w 4072270"/>
              <a:gd name="connsiteY22" fmla="*/ 5509200 h 5509200"/>
              <a:gd name="connsiteX23" fmla="*/ 785366 w 4072270"/>
              <a:gd name="connsiteY23" fmla="*/ 5509200 h 5509200"/>
              <a:gd name="connsiteX24" fmla="*/ 0 w 4072270"/>
              <a:gd name="connsiteY24" fmla="*/ 5509200 h 5509200"/>
              <a:gd name="connsiteX25" fmla="*/ 0 w 4072270"/>
              <a:gd name="connsiteY25" fmla="*/ 4958280 h 5509200"/>
              <a:gd name="connsiteX26" fmla="*/ 0 w 4072270"/>
              <a:gd name="connsiteY26" fmla="*/ 4462452 h 5509200"/>
              <a:gd name="connsiteX27" fmla="*/ 0 w 4072270"/>
              <a:gd name="connsiteY27" fmla="*/ 3911532 h 5509200"/>
              <a:gd name="connsiteX28" fmla="*/ 0 w 4072270"/>
              <a:gd name="connsiteY28" fmla="*/ 3415704 h 5509200"/>
              <a:gd name="connsiteX29" fmla="*/ 0 w 4072270"/>
              <a:gd name="connsiteY29" fmla="*/ 2809692 h 5509200"/>
              <a:gd name="connsiteX30" fmla="*/ 0 w 4072270"/>
              <a:gd name="connsiteY30" fmla="*/ 2313864 h 5509200"/>
              <a:gd name="connsiteX31" fmla="*/ 0 w 4072270"/>
              <a:gd name="connsiteY31" fmla="*/ 1762944 h 5509200"/>
              <a:gd name="connsiteX32" fmla="*/ 0 w 4072270"/>
              <a:gd name="connsiteY32" fmla="*/ 1267116 h 5509200"/>
              <a:gd name="connsiteX33" fmla="*/ 0 w 4072270"/>
              <a:gd name="connsiteY33" fmla="*/ 881472 h 5509200"/>
              <a:gd name="connsiteX34" fmla="*/ 0 w 4072270"/>
              <a:gd name="connsiteY34" fmla="*/ 0 h 55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072270" h="5509200" extrusionOk="0">
                <a:moveTo>
                  <a:pt x="0" y="0"/>
                </a:moveTo>
                <a:cubicBezTo>
                  <a:pt x="148052" y="-46655"/>
                  <a:pt x="260548" y="3877"/>
                  <a:pt x="500307" y="0"/>
                </a:cubicBezTo>
                <a:cubicBezTo>
                  <a:pt x="740066" y="-3877"/>
                  <a:pt x="929667" y="40994"/>
                  <a:pt x="1041338" y="0"/>
                </a:cubicBezTo>
                <a:cubicBezTo>
                  <a:pt x="1153009" y="-40994"/>
                  <a:pt x="1552729" y="30871"/>
                  <a:pt x="1704536" y="0"/>
                </a:cubicBezTo>
                <a:cubicBezTo>
                  <a:pt x="1856343" y="-30871"/>
                  <a:pt x="2150386" y="51694"/>
                  <a:pt x="2367734" y="0"/>
                </a:cubicBezTo>
                <a:cubicBezTo>
                  <a:pt x="2585082" y="-51694"/>
                  <a:pt x="2672265" y="53124"/>
                  <a:pt x="2868042" y="0"/>
                </a:cubicBezTo>
                <a:cubicBezTo>
                  <a:pt x="3063819" y="-53124"/>
                  <a:pt x="3294888" y="27350"/>
                  <a:pt x="3490517" y="0"/>
                </a:cubicBezTo>
                <a:cubicBezTo>
                  <a:pt x="3686147" y="-27350"/>
                  <a:pt x="3920851" y="61139"/>
                  <a:pt x="4072270" y="0"/>
                </a:cubicBezTo>
                <a:cubicBezTo>
                  <a:pt x="4112362" y="133004"/>
                  <a:pt x="4028971" y="307748"/>
                  <a:pt x="4072270" y="495828"/>
                </a:cubicBezTo>
                <a:cubicBezTo>
                  <a:pt x="4115569" y="683908"/>
                  <a:pt x="4056815" y="778607"/>
                  <a:pt x="4072270" y="936564"/>
                </a:cubicBezTo>
                <a:cubicBezTo>
                  <a:pt x="4087725" y="1094521"/>
                  <a:pt x="4060483" y="1234139"/>
                  <a:pt x="4072270" y="1322208"/>
                </a:cubicBezTo>
                <a:cubicBezTo>
                  <a:pt x="4084057" y="1410277"/>
                  <a:pt x="4018195" y="1738608"/>
                  <a:pt x="4072270" y="1928220"/>
                </a:cubicBezTo>
                <a:cubicBezTo>
                  <a:pt x="4126345" y="2117832"/>
                  <a:pt x="4045561" y="2252589"/>
                  <a:pt x="4072270" y="2368956"/>
                </a:cubicBezTo>
                <a:cubicBezTo>
                  <a:pt x="4098979" y="2485323"/>
                  <a:pt x="4062384" y="2567619"/>
                  <a:pt x="4072270" y="2754600"/>
                </a:cubicBezTo>
                <a:cubicBezTo>
                  <a:pt x="4082156" y="2941581"/>
                  <a:pt x="4016105" y="3042480"/>
                  <a:pt x="4072270" y="3305520"/>
                </a:cubicBezTo>
                <a:cubicBezTo>
                  <a:pt x="4128435" y="3568560"/>
                  <a:pt x="4027098" y="3669618"/>
                  <a:pt x="4072270" y="3911532"/>
                </a:cubicBezTo>
                <a:cubicBezTo>
                  <a:pt x="4117442" y="4153446"/>
                  <a:pt x="4026677" y="4438759"/>
                  <a:pt x="4072270" y="4572636"/>
                </a:cubicBezTo>
                <a:cubicBezTo>
                  <a:pt x="4117863" y="4706513"/>
                  <a:pt x="3985392" y="5072857"/>
                  <a:pt x="4072270" y="5509200"/>
                </a:cubicBezTo>
                <a:cubicBezTo>
                  <a:pt x="3841141" y="5557967"/>
                  <a:pt x="3724974" y="5481537"/>
                  <a:pt x="3490517" y="5509200"/>
                </a:cubicBezTo>
                <a:cubicBezTo>
                  <a:pt x="3256060" y="5536863"/>
                  <a:pt x="3137088" y="5477988"/>
                  <a:pt x="2990210" y="5509200"/>
                </a:cubicBezTo>
                <a:cubicBezTo>
                  <a:pt x="2843332" y="5540412"/>
                  <a:pt x="2744212" y="5480838"/>
                  <a:pt x="2530625" y="5509200"/>
                </a:cubicBezTo>
                <a:cubicBezTo>
                  <a:pt x="2317039" y="5537562"/>
                  <a:pt x="2241199" y="5449685"/>
                  <a:pt x="2030317" y="5509200"/>
                </a:cubicBezTo>
                <a:cubicBezTo>
                  <a:pt x="1819435" y="5568715"/>
                  <a:pt x="1577310" y="5484736"/>
                  <a:pt x="1367119" y="5509200"/>
                </a:cubicBezTo>
                <a:cubicBezTo>
                  <a:pt x="1156928" y="5533664"/>
                  <a:pt x="972490" y="5455600"/>
                  <a:pt x="785366" y="5509200"/>
                </a:cubicBezTo>
                <a:cubicBezTo>
                  <a:pt x="598242" y="5562800"/>
                  <a:pt x="252795" y="5441354"/>
                  <a:pt x="0" y="5509200"/>
                </a:cubicBezTo>
                <a:cubicBezTo>
                  <a:pt x="-62287" y="5344909"/>
                  <a:pt x="7351" y="5084200"/>
                  <a:pt x="0" y="4958280"/>
                </a:cubicBezTo>
                <a:cubicBezTo>
                  <a:pt x="-7351" y="4832360"/>
                  <a:pt x="8295" y="4640500"/>
                  <a:pt x="0" y="4462452"/>
                </a:cubicBezTo>
                <a:cubicBezTo>
                  <a:pt x="-8295" y="4284404"/>
                  <a:pt x="59789" y="4030339"/>
                  <a:pt x="0" y="3911532"/>
                </a:cubicBezTo>
                <a:cubicBezTo>
                  <a:pt x="-59789" y="3792725"/>
                  <a:pt x="5810" y="3553611"/>
                  <a:pt x="0" y="3415704"/>
                </a:cubicBezTo>
                <a:cubicBezTo>
                  <a:pt x="-5810" y="3277797"/>
                  <a:pt x="46427" y="2933982"/>
                  <a:pt x="0" y="2809692"/>
                </a:cubicBezTo>
                <a:cubicBezTo>
                  <a:pt x="-46427" y="2685402"/>
                  <a:pt x="44759" y="2487147"/>
                  <a:pt x="0" y="2313864"/>
                </a:cubicBezTo>
                <a:cubicBezTo>
                  <a:pt x="-44759" y="2140581"/>
                  <a:pt x="4566" y="1986859"/>
                  <a:pt x="0" y="1762944"/>
                </a:cubicBezTo>
                <a:cubicBezTo>
                  <a:pt x="-4566" y="1539029"/>
                  <a:pt x="3141" y="1483035"/>
                  <a:pt x="0" y="1267116"/>
                </a:cubicBezTo>
                <a:cubicBezTo>
                  <a:pt x="-3141" y="1051197"/>
                  <a:pt x="3223" y="1031820"/>
                  <a:pt x="0" y="881472"/>
                </a:cubicBezTo>
                <a:cubicBezTo>
                  <a:pt x="-3223" y="731124"/>
                  <a:pt x="82658" y="229267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396039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of the report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25 + Measures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KPI Cards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Embedded icons in card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Consistent formatting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Slicers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Quick Navigation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Info Page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Embedded Data set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Guage Visual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Tables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Conditional Formatting in a table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Bar charts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Field Measures Logo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Clean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LBS: LOW BOX SHIPMENTS &lt; 50 boxes (Sample)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Dynamic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Salesperson Picture in table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Sales, Profits in “K” (thousand)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Data Bars inside a column in a table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Alert Icons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Consistent Colour throughout the dashboard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Company Logo for more professional look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Tooltips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MoM change %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Narration Visual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200" dirty="0"/>
              <a:t>Story telling using visuals</a:t>
            </a:r>
            <a:endParaRPr lang="en-IN" sz="1200" dirty="0"/>
          </a:p>
          <a:p>
            <a:pPr marL="457200" indent="-457200">
              <a:buFont typeface="+mj-lt"/>
              <a:buAutoNum type="arabicPeriod"/>
            </a:pPr>
            <a:endPara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1154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:split orient="vert"/>
      </p:transition>
    </mc:Choice>
    <mc:Fallback>
      <p:transition spd="slow" advClick="0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1B84-5A7E-D8B1-39D8-BBFA87116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Profitability page</a:t>
            </a:r>
          </a:p>
        </p:txBody>
      </p:sp>
      <p:pic>
        <p:nvPicPr>
          <p:cNvPr id="11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B4F6676C-7913-E542-9B1C-166D064875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7777163" cy="4351337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6DBA546-AA9B-FE21-073C-32582E9C60CF}"/>
                  </a:ext>
                </a:extLst>
              </p14:cNvPr>
              <p14:cNvContentPartPr/>
              <p14:nvPr/>
            </p14:nvContentPartPr>
            <p14:xfrm>
              <a:off x="2220840" y="812520"/>
              <a:ext cx="8861040" cy="58136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6DBA546-AA9B-FE21-073C-32582E9C60C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11480" y="803160"/>
                <a:ext cx="8879760" cy="583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2997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13F4-5F62-522B-E435-11CCD763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Sales Page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3AAFCC4-2439-80BD-556F-CCF81A7063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7777163" cy="4351337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58C47CF-28A2-4D61-6283-47C55D7130D6}"/>
                  </a:ext>
                </a:extLst>
              </p14:cNvPr>
              <p14:cNvContentPartPr/>
              <p14:nvPr/>
            </p14:nvContentPartPr>
            <p14:xfrm>
              <a:off x="72720" y="1008720"/>
              <a:ext cx="11248920" cy="5646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58C47CF-28A2-4D61-6283-47C55D7130D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360" y="999360"/>
                <a:ext cx="11267640" cy="566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029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52C9-8959-0BCB-DD57-0085C2D9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Shipments and info page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0F8BC63-7204-C680-F964-E38DEC14ED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388" y="1690688"/>
            <a:ext cx="7777162" cy="4351337"/>
          </a:xfrm>
        </p:spPr>
      </p:pic>
    </p:spTree>
    <p:extLst>
      <p:ext uri="{BB962C8B-B14F-4D97-AF65-F5344CB8AC3E}">
        <p14:creationId xmlns:p14="http://schemas.microsoft.com/office/powerpoint/2010/main" val="2070554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205</TotalTime>
  <Words>129</Words>
  <Application>Microsoft Office PowerPoint</Application>
  <PresentationFormat>Widescreen</PresentationFormat>
  <Paragraphs>39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Century Gothic</vt:lpstr>
      <vt:lpstr>Wingdings 3</vt:lpstr>
      <vt:lpstr>Ion</vt:lpstr>
      <vt:lpstr>Profitability and Sales Dashboard</vt:lpstr>
      <vt:lpstr>About the dashboard</vt:lpstr>
      <vt:lpstr>Profitability page</vt:lpstr>
      <vt:lpstr>Sales Page</vt:lpstr>
      <vt:lpstr>Shipments and info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  P  V  V  S  Rama  Krishna Sampathku</dc:creator>
  <cp:lastModifiedBy>A  P  V  V  S  Rama  Krishna Sampathku</cp:lastModifiedBy>
  <cp:revision>8</cp:revision>
  <dcterms:created xsi:type="dcterms:W3CDTF">2025-05-08T14:05:03Z</dcterms:created>
  <dcterms:modified xsi:type="dcterms:W3CDTF">2025-05-19T10:37:46Z</dcterms:modified>
</cp:coreProperties>
</file>

<file path=docProps/thumbnail.jpeg>
</file>